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98"/>
  </p:notesMasterIdLst>
  <p:sldIdLst>
    <p:sldId id="285" r:id="rId2"/>
    <p:sldId id="257" r:id="rId3"/>
    <p:sldId id="286" r:id="rId4"/>
    <p:sldId id="287" r:id="rId5"/>
    <p:sldId id="288" r:id="rId6"/>
    <p:sldId id="290" r:id="rId7"/>
    <p:sldId id="258" r:id="rId8"/>
    <p:sldId id="293" r:id="rId9"/>
    <p:sldId id="291" r:id="rId10"/>
    <p:sldId id="303" r:id="rId11"/>
    <p:sldId id="292" r:id="rId12"/>
    <p:sldId id="295" r:id="rId13"/>
    <p:sldId id="296" r:id="rId14"/>
    <p:sldId id="297" r:id="rId15"/>
    <p:sldId id="298" r:id="rId16"/>
    <p:sldId id="299" r:id="rId17"/>
    <p:sldId id="368" r:id="rId18"/>
    <p:sldId id="304" r:id="rId19"/>
    <p:sldId id="311" r:id="rId20"/>
    <p:sldId id="40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69" r:id="rId33"/>
    <p:sldId id="323" r:id="rId34"/>
    <p:sldId id="370" r:id="rId35"/>
    <p:sldId id="326" r:id="rId36"/>
    <p:sldId id="328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7" r:id="rId53"/>
    <p:sldId id="346" r:id="rId54"/>
    <p:sldId id="353" r:id="rId55"/>
    <p:sldId id="391" r:id="rId56"/>
    <p:sldId id="392" r:id="rId57"/>
    <p:sldId id="393" r:id="rId58"/>
    <p:sldId id="394" r:id="rId59"/>
    <p:sldId id="395" r:id="rId60"/>
    <p:sldId id="396" r:id="rId61"/>
    <p:sldId id="397" r:id="rId62"/>
    <p:sldId id="356" r:id="rId63"/>
    <p:sldId id="357" r:id="rId64"/>
    <p:sldId id="358" r:id="rId65"/>
    <p:sldId id="402" r:id="rId66"/>
    <p:sldId id="403" r:id="rId67"/>
    <p:sldId id="406" r:id="rId68"/>
    <p:sldId id="404" r:id="rId69"/>
    <p:sldId id="405" r:id="rId70"/>
    <p:sldId id="348" r:id="rId71"/>
    <p:sldId id="349" r:id="rId72"/>
    <p:sldId id="350" r:id="rId73"/>
    <p:sldId id="351" r:id="rId74"/>
    <p:sldId id="352" r:id="rId75"/>
    <p:sldId id="398" r:id="rId76"/>
    <p:sldId id="400" r:id="rId77"/>
    <p:sldId id="399" r:id="rId78"/>
    <p:sldId id="371" r:id="rId79"/>
    <p:sldId id="372" r:id="rId80"/>
    <p:sldId id="373" r:id="rId81"/>
    <p:sldId id="374" r:id="rId82"/>
    <p:sldId id="376" r:id="rId83"/>
    <p:sldId id="379" r:id="rId84"/>
    <p:sldId id="380" r:id="rId85"/>
    <p:sldId id="381" r:id="rId86"/>
    <p:sldId id="378" r:id="rId87"/>
    <p:sldId id="390" r:id="rId88"/>
    <p:sldId id="377" r:id="rId89"/>
    <p:sldId id="382" r:id="rId90"/>
    <p:sldId id="383" r:id="rId91"/>
    <p:sldId id="384" r:id="rId92"/>
    <p:sldId id="385" r:id="rId93"/>
    <p:sldId id="386" r:id="rId94"/>
    <p:sldId id="387" r:id="rId95"/>
    <p:sldId id="388" r:id="rId96"/>
    <p:sldId id="389" r:id="rId9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45DF"/>
    <a:srgbClr val="134746"/>
    <a:srgbClr val="009A00"/>
    <a:srgbClr val="0C2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068B2F-631A-4B18-B675-6F3427810A76}">
  <a:tblStyle styleId="{F4068B2F-631A-4B18-B675-6F3427810A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41"/>
    <p:restoredTop sz="83566"/>
  </p:normalViewPr>
  <p:slideViewPr>
    <p:cSldViewPr snapToGrid="0" snapToObjects="1">
      <p:cViewPr varScale="1">
        <p:scale>
          <a:sx n="108" d="100"/>
          <a:sy n="108" d="100"/>
        </p:scale>
        <p:origin x="9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opherdishop/Desktop/bla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opherdishop/Desktop/bla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opherdishop/Desktop/bla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  <c:pt idx="10">
                  <c:v>5</c:v>
                </c:pt>
                <c:pt idx="11">
                  <c:v>7</c:v>
                </c:pt>
                <c:pt idx="12">
                  <c:v>6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7</c:v>
                </c:pt>
                <c:pt idx="17">
                  <c:v>5</c:v>
                </c:pt>
                <c:pt idx="18">
                  <c:v>7</c:v>
                </c:pt>
                <c:pt idx="1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8A-AF44-8085-2743EFCCD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  <c:pt idx="10">
                  <c:v>5</c:v>
                </c:pt>
                <c:pt idx="11">
                  <c:v>7</c:v>
                </c:pt>
                <c:pt idx="12">
                  <c:v>6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7</c:v>
                </c:pt>
                <c:pt idx="17">
                  <c:v>5</c:v>
                </c:pt>
                <c:pt idx="18">
                  <c:v>7</c:v>
                </c:pt>
                <c:pt idx="1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8A-AF44-8085-2743EFCCD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10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8</c:v>
                </c:pt>
                <c:pt idx="13">
                  <c:v>8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FE-4D4E-8E7D-A407CE4FDC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  <c:pt idx="10">
                  <c:v>5</c:v>
                </c:pt>
                <c:pt idx="11">
                  <c:v>7</c:v>
                </c:pt>
                <c:pt idx="12">
                  <c:v>6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7</c:v>
                </c:pt>
                <c:pt idx="17">
                  <c:v>5</c:v>
                </c:pt>
                <c:pt idx="18">
                  <c:v>7</c:v>
                </c:pt>
                <c:pt idx="1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8A-AF44-8085-2743EFCCD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10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8</c:v>
                </c:pt>
                <c:pt idx="13">
                  <c:v>8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FE-4D4E-8E7D-A407CE4FDC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C29-634D-8988-342701C595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GfLZWQUD4g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_woAZTe5YBw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2020/world/corona-simulator/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489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096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798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0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089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886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28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742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https://www.youtube.com/watch?v=cGfLZWQUD4g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https://www.youtube.com/watch?v=_woAZTe5YBw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6765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432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4578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63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008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1713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480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638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8374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98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955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772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673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224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Goals. Rewards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88525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0968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Monitor a state. I don’t mean </a:t>
            </a:r>
            <a:r>
              <a:rPr lang="en-US" dirty="0" err="1"/>
              <a:t>conscieously</a:t>
            </a:r>
            <a:r>
              <a:rPr lang="en-US" dirty="0"/>
              <a:t> perceiving at all times. What I really mean is monitoring discrepancies. You monitor your temperature. You don’t check it with a thermometer every hour…but when your temperature is 100 you very much notice.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5528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22832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97868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533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2016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3472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7113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048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1261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7721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25919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51889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00352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4220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0911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5116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491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7671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2266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712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0649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3284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6462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1735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2110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74618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16210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26728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54281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004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Correlational. External validity.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Low on data, high on buzzwords. I was going to present my dissertation </a:t>
            </a:r>
          </a:p>
          <a:p>
            <a:r>
              <a:rPr lang="en-US" dirty="0"/>
              <a:t>But I was asked to keep it basic. So I’m keeping it basic.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12666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0669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4741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94233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68578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3563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54811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48021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75662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40460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2555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80737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the nice way to say it. The mean way to say it is that there is a tendency to provide explanations that are abstract, boring, and unhelpful. Not intellectually deep.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6099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6876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6295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7888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167599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79500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68577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443955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1230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81338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34938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94247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925401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912270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98959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72352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274863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771236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7824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6681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1144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242031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644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057152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https://www.washingtonpost.com/graphics/2020/world/corona-simulator/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85097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Interviews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Leadership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Staffing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Interests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Stress, Safety, Health and Well-being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Turnover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Compensation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372195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942491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973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6" r:id="rId3"/>
    <p:sldLayoutId id="214748365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07/relationships/hdphoto" Target="../media/hdphoto10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12.wdp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1.wdp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2.wdp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15.wdp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microsoft.com/office/2007/relationships/hdphoto" Target="../media/hdphoto13.wdp"/><Relationship Id="rId9" Type="http://schemas.microsoft.com/office/2007/relationships/hdphoto" Target="../media/hdphoto14.wdp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20.wdp"/><Relationship Id="rId3" Type="http://schemas.openxmlformats.org/officeDocument/2006/relationships/image" Target="../media/image16.png"/><Relationship Id="rId7" Type="http://schemas.microsoft.com/office/2007/relationships/hdphoto" Target="../media/hdphoto17.wdp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19.wdp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microsoft.com/office/2007/relationships/hdphoto" Target="../media/hdphoto16.wdp"/><Relationship Id="rId9" Type="http://schemas.microsoft.com/office/2007/relationships/hdphoto" Target="../media/hdphoto18.wdp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20.wdp"/><Relationship Id="rId3" Type="http://schemas.openxmlformats.org/officeDocument/2006/relationships/image" Target="../media/image16.png"/><Relationship Id="rId7" Type="http://schemas.microsoft.com/office/2007/relationships/hdphoto" Target="../media/hdphoto17.wdp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19.wdp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microsoft.com/office/2007/relationships/hdphoto" Target="../media/hdphoto16.wdp"/><Relationship Id="rId9" Type="http://schemas.microsoft.com/office/2007/relationships/hdphoto" Target="../media/hdphoto18.wdp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25.wdp"/><Relationship Id="rId3" Type="http://schemas.openxmlformats.org/officeDocument/2006/relationships/image" Target="../media/image16.png"/><Relationship Id="rId7" Type="http://schemas.microsoft.com/office/2007/relationships/hdphoto" Target="../media/hdphoto22.wdp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24.wdp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microsoft.com/office/2007/relationships/hdphoto" Target="../media/hdphoto21.wdp"/><Relationship Id="rId9" Type="http://schemas.microsoft.com/office/2007/relationships/hdphoto" Target="../media/hdphoto23.wdp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6.wdp"/><Relationship Id="rId4" Type="http://schemas.openxmlformats.org/officeDocument/2006/relationships/image" Target="../media/image2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27961" y="1489426"/>
            <a:ext cx="2155500" cy="2164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/>
              <a:t>What we know</a:t>
            </a:r>
            <a:endParaRPr sz="6600" b="1" dirty="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013859" y="2922262"/>
            <a:ext cx="703217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… about being productive and finding meaning at work</a:t>
            </a:r>
            <a:endParaRPr sz="24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1" name="Google Shape;116;p18">
            <a:extLst>
              <a:ext uri="{FF2B5EF4-FFF2-40B4-BE49-F238E27FC236}">
                <a16:creationId xmlns:a16="http://schemas.microsoft.com/office/drawing/2014/main" id="{3476D8B1-A707-9D44-8C8F-291903423DC0}"/>
              </a:ext>
            </a:extLst>
          </p:cNvPr>
          <p:cNvSpPr txBox="1">
            <a:spLocks/>
          </p:cNvSpPr>
          <p:nvPr/>
        </p:nvSpPr>
        <p:spPr>
          <a:xfrm>
            <a:off x="4923370" y="1085889"/>
            <a:ext cx="16908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000" b="1" dirty="0">
                <a:solidFill>
                  <a:srgbClr val="134746"/>
                </a:solidFill>
              </a:rPr>
              <a:t>(don’t)</a:t>
            </a:r>
          </a:p>
        </p:txBody>
      </p:sp>
      <p:sp>
        <p:nvSpPr>
          <p:cNvPr id="12" name="Google Shape;116;p18">
            <a:extLst>
              <a:ext uri="{FF2B5EF4-FFF2-40B4-BE49-F238E27FC236}">
                <a16:creationId xmlns:a16="http://schemas.microsoft.com/office/drawing/2014/main" id="{2A5C1621-C64B-F24F-A23A-FF302C4EA824}"/>
              </a:ext>
            </a:extLst>
          </p:cNvPr>
          <p:cNvSpPr txBox="1">
            <a:spLocks/>
          </p:cNvSpPr>
          <p:nvPr/>
        </p:nvSpPr>
        <p:spPr>
          <a:xfrm>
            <a:off x="5529944" y="1498288"/>
            <a:ext cx="47765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000" b="1" dirty="0">
                <a:solidFill>
                  <a:srgbClr val="134746"/>
                </a:solidFill>
              </a:rPr>
              <a:t>^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A9893-AEE8-D543-8AB1-FF6F5BD736AA}"/>
              </a:ext>
            </a:extLst>
          </p:cNvPr>
          <p:cNvSpPr txBox="1"/>
          <p:nvPr/>
        </p:nvSpPr>
        <p:spPr>
          <a:xfrm>
            <a:off x="1390651" y="4641078"/>
            <a:ext cx="1770036" cy="456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>
                <a:solidFill>
                  <a:schemeClr val="bg1"/>
                </a:solidFill>
              </a:rPr>
              <a:t>dishopch@msu.edu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C86E0521-6DA5-9D43-97B9-19E459940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989" y="1823412"/>
            <a:ext cx="1299444" cy="1496527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4D607735-B954-B744-8E0F-CBFC21BA7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7036" y="4717986"/>
            <a:ext cx="456343" cy="456343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08D024F0-1987-A642-A39F-EB307D97C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1333" y1="38556" x2="52000" y2="38667"/>
                        <a14:foregroundMark x1="52000" y1="38667" x2="59778" y2="38111"/>
                        <a14:foregroundMark x1="18889" y1="32778" x2="18000" y2="35333"/>
                        <a14:foregroundMark x1="21667" y1="35111" x2="31556" y2="40000"/>
                        <a14:foregroundMark x1="65889" y1="41889" x2="27222" y2="52111"/>
                        <a14:foregroundMark x1="27222" y1="52111" x2="20556" y2="58667"/>
                        <a14:foregroundMark x1="20556" y1="58667" x2="23333" y2="67778"/>
                        <a14:foregroundMark x1="23333" y1="67778" x2="46444" y2="71111"/>
                        <a14:foregroundMark x1="46778" y1="70889" x2="67000" y2="70000"/>
                        <a14:foregroundMark x1="67000" y1="70000" x2="75444" y2="70000"/>
                        <a14:foregroundMark x1="80667" y1="63667" x2="80444" y2="34444"/>
                        <a14:foregroundMark x1="80444" y1="34444" x2="72222" y2="38889"/>
                        <a14:foregroundMark x1="72222" y1="38889" x2="70556" y2="41111"/>
                        <a14:foregroundMark x1="76667" y1="30444" x2="25333" y2="30889"/>
                        <a14:foregroundMark x1="25333" y1="30889" x2="25222" y2="31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595" y="4698482"/>
            <a:ext cx="505988" cy="5059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E3D53D2-A3D6-E044-9953-B27A37604DB7}"/>
              </a:ext>
            </a:extLst>
          </p:cNvPr>
          <p:cNvSpPr txBox="1"/>
          <p:nvPr/>
        </p:nvSpPr>
        <p:spPr>
          <a:xfrm>
            <a:off x="3730103" y="4641078"/>
            <a:ext cx="841897" cy="456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>
                <a:solidFill>
                  <a:schemeClr val="bg1"/>
                </a:solidFill>
              </a:rPr>
              <a:t>Cdishop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7096BC-5A02-604B-A2E9-A47D76BFB293}"/>
              </a:ext>
            </a:extLst>
          </p:cNvPr>
          <p:cNvSpPr txBox="1"/>
          <p:nvPr/>
        </p:nvSpPr>
        <p:spPr>
          <a:xfrm>
            <a:off x="6938183" y="4641078"/>
            <a:ext cx="1946367" cy="456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Christopher R. </a:t>
            </a:r>
            <a:r>
              <a:rPr lang="en-US" dirty="0" err="1">
                <a:solidFill>
                  <a:schemeClr val="bg1"/>
                </a:solidFill>
              </a:rPr>
              <a:t>Dishop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28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Meaningful Work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34AFC-5A9F-1E43-A13C-2DB259DE1D65}"/>
              </a:ext>
            </a:extLst>
          </p:cNvPr>
          <p:cNvSpPr txBox="1"/>
          <p:nvPr/>
        </p:nvSpPr>
        <p:spPr>
          <a:xfrm>
            <a:off x="1867573" y="2571750"/>
            <a:ext cx="5408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Job Characteristics Model</a:t>
            </a:r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795A6E2B-7A13-394E-9C79-D89AF8D0D5CB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1140097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Autonomy</a:t>
            </a:r>
          </a:p>
          <a:p>
            <a:r>
              <a:rPr lang="en-US" sz="3600" dirty="0"/>
              <a:t>Identity</a:t>
            </a:r>
          </a:p>
          <a:p>
            <a:r>
              <a:rPr lang="en-US" sz="3600" dirty="0"/>
              <a:t>Significance</a:t>
            </a:r>
          </a:p>
          <a:p>
            <a:r>
              <a:rPr lang="en-US" sz="3600" dirty="0"/>
              <a:t>Feedback</a:t>
            </a:r>
          </a:p>
          <a:p>
            <a:r>
              <a:rPr lang="en-US" sz="3600" dirty="0"/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97739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11F3F6A4-8338-6148-B484-AACE85D660DF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919109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chemeClr val="bg1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0BEE257B-9F6D-F24A-B895-AB3CA6C68945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4179954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6EBA369F-2B8F-8E49-83CB-D7FB3159937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72004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chemeClr val="bg1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538F3E8F-1400-4A4F-B5E9-005000FEE6F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4139089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chemeClr val="bg1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3CAA8A49-C44C-8143-93AD-A6DD12039768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2359573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chemeClr val="bg1"/>
                </a:solidFill>
              </a:rPr>
              <a:t>Skill Variety</a:t>
            </a:r>
          </a:p>
          <a:p>
            <a:r>
              <a:rPr lang="en-US" sz="3600" dirty="0">
                <a:solidFill>
                  <a:schemeClr val="bg1"/>
                </a:solidFill>
              </a:rPr>
              <a:t>Uniquely Valuable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FB52B0-22FB-0C41-A1EA-5CE17AE75294}"/>
              </a:ext>
            </a:extLst>
          </p:cNvPr>
          <p:cNvCxnSpPr/>
          <p:nvPr/>
        </p:nvCxnSpPr>
        <p:spPr>
          <a:xfrm>
            <a:off x="1357460" y="4015819"/>
            <a:ext cx="26300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C9CA6E45-42F9-834D-B9F4-4B7AE1F0588E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620849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853635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195491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Diversity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rgbClr val="009A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9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rgbClr val="9B45D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9B45D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Satisfaction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  <a:p>
            <a:r>
              <a:rPr lang="en-US" dirty="0"/>
              <a:t>Technology &amp; Social Media</a:t>
            </a:r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pic>
        <p:nvPicPr>
          <p:cNvPr id="5" name="Picture 4" descr="A picture containing water, train, person, city&#10;&#10;Description automatically generated">
            <a:extLst>
              <a:ext uri="{FF2B5EF4-FFF2-40B4-BE49-F238E27FC236}">
                <a16:creationId xmlns:a16="http://schemas.microsoft.com/office/drawing/2014/main" id="{DB73B473-6CF1-D946-9D74-C2BD26D6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063" y="2491591"/>
            <a:ext cx="1586260" cy="235600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A6F8F42-27FC-3A44-A1EC-F8563F93E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678" y="2491591"/>
            <a:ext cx="1586260" cy="22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6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Google Shape;86;p14">
            <a:extLst>
              <a:ext uri="{FF2B5EF4-FFF2-40B4-BE49-F238E27FC236}">
                <a16:creationId xmlns:a16="http://schemas.microsoft.com/office/drawing/2014/main" id="{A5531987-2A27-4649-98DC-B0E500E3A4DA}"/>
              </a:ext>
            </a:extLst>
          </p:cNvPr>
          <p:cNvSpPr txBox="1">
            <a:spLocks/>
          </p:cNvSpPr>
          <p:nvPr/>
        </p:nvSpPr>
        <p:spPr>
          <a:xfrm>
            <a:off x="1559213" y="1710804"/>
            <a:ext cx="7433956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n-US" sz="5400" b="1">
                <a:solidFill>
                  <a:srgbClr val="F3F3F3"/>
                </a:solidFill>
              </a:rPr>
              <a:t>Individual Performance &amp; Career Success</a:t>
            </a:r>
            <a:endParaRPr lang="en-US" sz="5400" b="1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114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1710804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rgbClr val="F3F3F3"/>
                </a:solidFill>
              </a:rPr>
              <a:t>Individual Performance &amp; Career Success</a:t>
            </a:r>
            <a:endParaRPr sz="54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251E5-6AA4-F54A-A6FA-020E4FE6D2F4}"/>
              </a:ext>
            </a:extLst>
          </p:cNvPr>
          <p:cNvSpPr txBox="1"/>
          <p:nvPr/>
        </p:nvSpPr>
        <p:spPr>
          <a:xfrm>
            <a:off x="6227336" y="3200951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Effective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D48CF1-7B54-304C-B7FC-72EE6F7E6B1A}"/>
              </a:ext>
            </a:extLst>
          </p:cNvPr>
          <p:cNvSpPr txBox="1"/>
          <p:nvPr/>
        </p:nvSpPr>
        <p:spPr>
          <a:xfrm>
            <a:off x="6227336" y="4050108"/>
            <a:ext cx="1920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Ladder</a:t>
            </a:r>
          </a:p>
        </p:txBody>
      </p:sp>
    </p:spTree>
    <p:extLst>
      <p:ext uri="{BB962C8B-B14F-4D97-AF65-F5344CB8AC3E}">
        <p14:creationId xmlns:p14="http://schemas.microsoft.com/office/powerpoint/2010/main" val="324584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93430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75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52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57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56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7123768-720B-D94C-B98E-78A9FCC5C548}"/>
              </a:ext>
            </a:extLst>
          </p:cNvPr>
          <p:cNvSpPr txBox="1">
            <a:spLocks/>
          </p:cNvSpPr>
          <p:nvPr/>
        </p:nvSpPr>
        <p:spPr>
          <a:xfrm>
            <a:off x="4958280" y="2035550"/>
            <a:ext cx="3978002" cy="148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Fit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Culture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Social Support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Climate</a:t>
            </a:r>
          </a:p>
        </p:txBody>
      </p:sp>
    </p:spTree>
    <p:extLst>
      <p:ext uri="{BB962C8B-B14F-4D97-AF65-F5344CB8AC3E}">
        <p14:creationId xmlns:p14="http://schemas.microsoft.com/office/powerpoint/2010/main" val="1389812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14C0008-FA08-734B-B46B-1415D707BB25}"/>
              </a:ext>
            </a:extLst>
          </p:cNvPr>
          <p:cNvSpPr txBox="1">
            <a:spLocks/>
          </p:cNvSpPr>
          <p:nvPr/>
        </p:nvSpPr>
        <p:spPr>
          <a:xfrm>
            <a:off x="2325410" y="1535277"/>
            <a:ext cx="4493180" cy="6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dirty="0"/>
              <a:t>Human Capital Investments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173B680-A6CC-6C48-899F-3331F99A33AA}"/>
              </a:ext>
            </a:extLst>
          </p:cNvPr>
          <p:cNvSpPr txBox="1">
            <a:spLocks/>
          </p:cNvSpPr>
          <p:nvPr/>
        </p:nvSpPr>
        <p:spPr>
          <a:xfrm>
            <a:off x="4958280" y="2035550"/>
            <a:ext cx="3978002" cy="148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Fit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Culture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Social Support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Climate</a:t>
            </a:r>
          </a:p>
        </p:txBody>
      </p:sp>
    </p:spTree>
    <p:extLst>
      <p:ext uri="{BB962C8B-B14F-4D97-AF65-F5344CB8AC3E}">
        <p14:creationId xmlns:p14="http://schemas.microsoft.com/office/powerpoint/2010/main" val="1993721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Diversity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F7A157B3-96BC-E14B-B88A-B9630A5A810F}"/>
              </a:ext>
            </a:extLst>
          </p:cNvPr>
          <p:cNvSpPr txBox="1">
            <a:spLocks/>
          </p:cNvSpPr>
          <p:nvPr/>
        </p:nvSpPr>
        <p:spPr>
          <a:xfrm>
            <a:off x="4779002" y="135787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2378143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D4AC64-1711-E248-A678-C6BA2582ABBD}"/>
              </a:ext>
            </a:extLst>
          </p:cNvPr>
          <p:cNvSpPr/>
          <p:nvPr/>
        </p:nvSpPr>
        <p:spPr>
          <a:xfrm>
            <a:off x="4185721" y="3057526"/>
            <a:ext cx="772560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2A821-0942-914C-85C2-9670D05C5031}"/>
              </a:ext>
            </a:extLst>
          </p:cNvPr>
          <p:cNvSpPr/>
          <p:nvPr/>
        </p:nvSpPr>
        <p:spPr>
          <a:xfrm>
            <a:off x="3962141" y="1449180"/>
            <a:ext cx="1219717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1443EC0B-72D4-9046-8E34-823743248960}"/>
              </a:ext>
            </a:extLst>
          </p:cNvPr>
          <p:cNvCxnSpPr>
            <a:stCxn id="6" idx="3"/>
            <a:endCxn id="13" idx="3"/>
          </p:cNvCxnSpPr>
          <p:nvPr/>
        </p:nvCxnSpPr>
        <p:spPr>
          <a:xfrm flipV="1">
            <a:off x="4958281" y="1610921"/>
            <a:ext cx="223577" cy="1608346"/>
          </a:xfrm>
          <a:prstGeom prst="bentConnector3">
            <a:avLst>
              <a:gd name="adj1" fmla="val 319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88FCE7A-A3FB-F24E-8D3D-E115DA0F717F}"/>
              </a:ext>
            </a:extLst>
          </p:cNvPr>
          <p:cNvCxnSpPr>
            <a:stCxn id="13" idx="1"/>
            <a:endCxn id="6" idx="1"/>
          </p:cNvCxnSpPr>
          <p:nvPr/>
        </p:nvCxnSpPr>
        <p:spPr>
          <a:xfrm rot="10800000" flipH="1" flipV="1">
            <a:off x="3962141" y="1610921"/>
            <a:ext cx="223580" cy="1608346"/>
          </a:xfrm>
          <a:prstGeom prst="bentConnector3">
            <a:avLst>
              <a:gd name="adj1" fmla="val -2509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987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6CA35E2-B3E4-7E4C-ACDC-59E1D0008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0"/>
          <a:stretch/>
        </p:blipFill>
        <p:spPr>
          <a:xfrm>
            <a:off x="1165475" y="1720505"/>
            <a:ext cx="770708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16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D4AC64-1711-E248-A678-C6BA2582ABBD}"/>
              </a:ext>
            </a:extLst>
          </p:cNvPr>
          <p:cNvSpPr/>
          <p:nvPr/>
        </p:nvSpPr>
        <p:spPr>
          <a:xfrm>
            <a:off x="4185721" y="3057526"/>
            <a:ext cx="772560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2A821-0942-914C-85C2-9670D05C5031}"/>
              </a:ext>
            </a:extLst>
          </p:cNvPr>
          <p:cNvSpPr/>
          <p:nvPr/>
        </p:nvSpPr>
        <p:spPr>
          <a:xfrm>
            <a:off x="3962141" y="1449180"/>
            <a:ext cx="1219717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1443EC0B-72D4-9046-8E34-823743248960}"/>
              </a:ext>
            </a:extLst>
          </p:cNvPr>
          <p:cNvCxnSpPr>
            <a:stCxn id="6" idx="3"/>
            <a:endCxn id="13" idx="3"/>
          </p:cNvCxnSpPr>
          <p:nvPr/>
        </p:nvCxnSpPr>
        <p:spPr>
          <a:xfrm flipV="1">
            <a:off x="4958281" y="1610921"/>
            <a:ext cx="223577" cy="1608346"/>
          </a:xfrm>
          <a:prstGeom prst="bentConnector3">
            <a:avLst>
              <a:gd name="adj1" fmla="val 319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88FCE7A-A3FB-F24E-8D3D-E115DA0F717F}"/>
              </a:ext>
            </a:extLst>
          </p:cNvPr>
          <p:cNvCxnSpPr>
            <a:stCxn id="13" idx="1"/>
            <a:endCxn id="6" idx="1"/>
          </p:cNvCxnSpPr>
          <p:nvPr/>
        </p:nvCxnSpPr>
        <p:spPr>
          <a:xfrm rot="10800000" flipH="1" flipV="1">
            <a:off x="3962141" y="1610921"/>
            <a:ext cx="223580" cy="1608346"/>
          </a:xfrm>
          <a:prstGeom prst="bentConnector3">
            <a:avLst>
              <a:gd name="adj1" fmla="val -2509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145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181055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23D6CE-CB1D-2649-B5E0-8CD53A794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146174"/>
            <a:ext cx="6858000" cy="3725700"/>
          </a:xfrm>
        </p:spPr>
        <p:txBody>
          <a:bodyPr/>
          <a:lstStyle/>
          <a:p>
            <a:r>
              <a:rPr lang="en-US" dirty="0"/>
              <a:t>Protean &amp; Boundaryless</a:t>
            </a:r>
          </a:p>
        </p:txBody>
      </p:sp>
    </p:spTree>
    <p:extLst>
      <p:ext uri="{BB962C8B-B14F-4D97-AF65-F5344CB8AC3E}">
        <p14:creationId xmlns:p14="http://schemas.microsoft.com/office/powerpoint/2010/main" val="607269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Team Performance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7742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58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endParaRPr lang="en-US" sz="3600" dirty="0"/>
          </a:p>
        </p:txBody>
      </p:sp>
      <p:sp>
        <p:nvSpPr>
          <p:cNvPr id="13" name="Google Shape;76;p13">
            <a:extLst>
              <a:ext uri="{FF2B5EF4-FFF2-40B4-BE49-F238E27FC236}">
                <a16:creationId xmlns:a16="http://schemas.microsoft.com/office/drawing/2014/main" id="{8052B5E8-CE48-3B4B-BF50-10D635B90830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3516918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52899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EF304B2-E7F1-334C-9451-A61091199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42" y="1413091"/>
            <a:ext cx="3969630" cy="1781312"/>
          </a:xfrm>
          <a:prstGeom prst="rect">
            <a:avLst/>
          </a:prstGeom>
        </p:spPr>
      </p:pic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DA3C5E60-C90A-254F-90CC-027F089C34DD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189111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Diversity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F7A157B3-96BC-E14B-B88A-B9630A5A810F}"/>
              </a:ext>
            </a:extLst>
          </p:cNvPr>
          <p:cNvSpPr txBox="1">
            <a:spLocks/>
          </p:cNvSpPr>
          <p:nvPr/>
        </p:nvSpPr>
        <p:spPr>
          <a:xfrm>
            <a:off x="4779002" y="135787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know</a:t>
            </a:r>
          </a:p>
        </p:txBody>
      </p:sp>
      <p:sp>
        <p:nvSpPr>
          <p:cNvPr id="11" name="Google Shape;76;p13">
            <a:extLst>
              <a:ext uri="{FF2B5EF4-FFF2-40B4-BE49-F238E27FC236}">
                <a16:creationId xmlns:a16="http://schemas.microsoft.com/office/drawing/2014/main" id="{F9C49106-531D-114A-A160-8D5785CDF06A}"/>
              </a:ext>
            </a:extLst>
          </p:cNvPr>
          <p:cNvSpPr txBox="1">
            <a:spLocks/>
          </p:cNvSpPr>
          <p:nvPr/>
        </p:nvSpPr>
        <p:spPr>
          <a:xfrm>
            <a:off x="3118965" y="460730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3864353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6" name="Google Shape;76;p13">
            <a:extLst>
              <a:ext uri="{FF2B5EF4-FFF2-40B4-BE49-F238E27FC236}">
                <a16:creationId xmlns:a16="http://schemas.microsoft.com/office/drawing/2014/main" id="{8B162861-FBA3-924F-8BAC-6FC6DAFB1B24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1845795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46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53160372-2A82-1347-8888-69AE4C3E9C21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3521579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8B41F-7540-574C-9415-32CDA307B20C}"/>
              </a:ext>
            </a:extLst>
          </p:cNvPr>
          <p:cNvSpPr/>
          <p:nvPr/>
        </p:nvSpPr>
        <p:spPr>
          <a:xfrm>
            <a:off x="5968314" y="1988560"/>
            <a:ext cx="1186248" cy="2556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 </a:t>
            </a:r>
          </a:p>
          <a:p>
            <a:pPr algn="ctr"/>
            <a:r>
              <a:rPr lang="en-US" sz="1200" dirty="0"/>
              <a:t>Assembly </a:t>
            </a:r>
          </a:p>
          <a:p>
            <a:pPr algn="ctr"/>
            <a:r>
              <a:rPr lang="en-US" sz="1200" dirty="0"/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862733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8B41F-7540-574C-9415-32CDA307B20C}"/>
              </a:ext>
            </a:extLst>
          </p:cNvPr>
          <p:cNvSpPr/>
          <p:nvPr/>
        </p:nvSpPr>
        <p:spPr>
          <a:xfrm>
            <a:off x="5968314" y="1988560"/>
            <a:ext cx="1186248" cy="2556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 </a:t>
            </a:r>
          </a:p>
          <a:p>
            <a:pPr algn="ctr"/>
            <a:r>
              <a:rPr lang="en-US" sz="1200" dirty="0"/>
              <a:t>Assembly </a:t>
            </a:r>
          </a:p>
          <a:p>
            <a:pPr algn="ctr"/>
            <a:r>
              <a:rPr lang="en-US" sz="1200" dirty="0"/>
              <a:t>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EDEC-6361-5441-AE46-C7FFA4A7EF23}"/>
              </a:ext>
            </a:extLst>
          </p:cNvPr>
          <p:cNvSpPr/>
          <p:nvPr/>
        </p:nvSpPr>
        <p:spPr>
          <a:xfrm>
            <a:off x="7343869" y="4261906"/>
            <a:ext cx="1186248" cy="261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Line</a:t>
            </a:r>
          </a:p>
        </p:txBody>
      </p:sp>
    </p:spTree>
    <p:extLst>
      <p:ext uri="{BB962C8B-B14F-4D97-AF65-F5344CB8AC3E}">
        <p14:creationId xmlns:p14="http://schemas.microsoft.com/office/powerpoint/2010/main" val="3137829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74045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3" name="Google Shape;76;p13">
            <a:extLst>
              <a:ext uri="{FF2B5EF4-FFF2-40B4-BE49-F238E27FC236}">
                <a16:creationId xmlns:a16="http://schemas.microsoft.com/office/drawing/2014/main" id="{F845C73E-ABF1-6D4A-9E3E-2ED6787CE910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3765315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</p:spTree>
    <p:extLst>
      <p:ext uri="{BB962C8B-B14F-4D97-AF65-F5344CB8AC3E}">
        <p14:creationId xmlns:p14="http://schemas.microsoft.com/office/powerpoint/2010/main" val="1640801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13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464293-51A2-9D4A-B07F-84DE8D7AAEAF}"/>
              </a:ext>
            </a:extLst>
          </p:cNvPr>
          <p:cNvSpPr txBox="1"/>
          <p:nvPr/>
        </p:nvSpPr>
        <p:spPr>
          <a:xfrm>
            <a:off x="5376101" y="4156474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1550</a:t>
            </a:r>
          </a:p>
        </p:txBody>
      </p:sp>
    </p:spTree>
    <p:extLst>
      <p:ext uri="{BB962C8B-B14F-4D97-AF65-F5344CB8AC3E}">
        <p14:creationId xmlns:p14="http://schemas.microsoft.com/office/powerpoint/2010/main" val="3976139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" name="Google Shape;76;p13">
            <a:extLst>
              <a:ext uri="{FF2B5EF4-FFF2-40B4-BE49-F238E27FC236}">
                <a16:creationId xmlns:a16="http://schemas.microsoft.com/office/drawing/2014/main" id="{94AF7D92-C881-D244-AE89-A721C69FF610}"/>
              </a:ext>
            </a:extLst>
          </p:cNvPr>
          <p:cNvSpPr txBox="1">
            <a:spLocks/>
          </p:cNvSpPr>
          <p:nvPr/>
        </p:nvSpPr>
        <p:spPr>
          <a:xfrm>
            <a:off x="1165475" y="2571750"/>
            <a:ext cx="9697495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MSU | Grad School | Career Path</a:t>
            </a:r>
          </a:p>
        </p:txBody>
      </p:sp>
    </p:spTree>
    <p:extLst>
      <p:ext uri="{BB962C8B-B14F-4D97-AF65-F5344CB8AC3E}">
        <p14:creationId xmlns:p14="http://schemas.microsoft.com/office/powerpoint/2010/main" val="4605956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464293-51A2-9D4A-B07F-84DE8D7AAEAF}"/>
              </a:ext>
            </a:extLst>
          </p:cNvPr>
          <p:cNvSpPr txBox="1"/>
          <p:nvPr/>
        </p:nvSpPr>
        <p:spPr>
          <a:xfrm>
            <a:off x="5376101" y="4156474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1550  =</a:t>
            </a:r>
          </a:p>
        </p:txBody>
      </p:sp>
    </p:spTree>
    <p:extLst>
      <p:ext uri="{BB962C8B-B14F-4D97-AF65-F5344CB8AC3E}">
        <p14:creationId xmlns:p14="http://schemas.microsoft.com/office/powerpoint/2010/main" val="26198117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777253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endParaRPr lang="en-US" sz="36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1DBD787-4880-EC4D-B31C-A31E0C3B1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022" y="3276699"/>
            <a:ext cx="1078952" cy="1635419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ED68428-A870-DE46-8EFD-35CED6DF8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911" y="3276699"/>
            <a:ext cx="1051637" cy="16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04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5170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F8229-B83B-9C49-9743-CCA86BED0824}"/>
              </a:ext>
            </a:extLst>
          </p:cNvPr>
          <p:cNvSpPr txBox="1"/>
          <p:nvPr/>
        </p:nvSpPr>
        <p:spPr>
          <a:xfrm>
            <a:off x="3112850" y="3845548"/>
            <a:ext cx="632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Shared Vision | Transactive Memory | Leadership</a:t>
            </a:r>
          </a:p>
        </p:txBody>
      </p:sp>
    </p:spTree>
    <p:extLst>
      <p:ext uri="{BB962C8B-B14F-4D97-AF65-F5344CB8AC3E}">
        <p14:creationId xmlns:p14="http://schemas.microsoft.com/office/powerpoint/2010/main" val="26145650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</p:spTree>
    <p:extLst>
      <p:ext uri="{BB962C8B-B14F-4D97-AF65-F5344CB8AC3E}">
        <p14:creationId xmlns:p14="http://schemas.microsoft.com/office/powerpoint/2010/main" val="1863080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29455164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4137265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C5E787B-C7B4-B242-B0EC-7020A067FB77}"/>
              </a:ext>
            </a:extLst>
          </p:cNvPr>
          <p:cNvGraphicFramePr>
            <a:graphicFrameLocks/>
          </p:cNvGraphicFramePr>
          <p:nvPr/>
        </p:nvGraphicFramePr>
        <p:xfrm>
          <a:off x="1621504" y="2531174"/>
          <a:ext cx="3228402" cy="275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56BAEC3-B134-7C44-A1D0-FFB46C9825B5}"/>
              </a:ext>
            </a:extLst>
          </p:cNvPr>
          <p:cNvSpPr txBox="1"/>
          <p:nvPr/>
        </p:nvSpPr>
        <p:spPr>
          <a:xfrm>
            <a:off x="2500461" y="3940838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16828356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C5E787B-C7B4-B242-B0EC-7020A067FB77}"/>
              </a:ext>
            </a:extLst>
          </p:cNvPr>
          <p:cNvGraphicFramePr>
            <a:graphicFrameLocks/>
          </p:cNvGraphicFramePr>
          <p:nvPr/>
        </p:nvGraphicFramePr>
        <p:xfrm>
          <a:off x="1621504" y="2531174"/>
          <a:ext cx="3228402" cy="275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56BAEC3-B134-7C44-A1D0-FFB46C9825B5}"/>
              </a:ext>
            </a:extLst>
          </p:cNvPr>
          <p:cNvSpPr txBox="1"/>
          <p:nvPr/>
        </p:nvSpPr>
        <p:spPr>
          <a:xfrm>
            <a:off x="2500461" y="3940838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Baseline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C581462C-65BA-274A-B7DE-CF620D668C33}"/>
              </a:ext>
            </a:extLst>
          </p:cNvPr>
          <p:cNvGraphicFramePr>
            <a:graphicFrameLocks/>
          </p:cNvGraphicFramePr>
          <p:nvPr/>
        </p:nvGraphicFramePr>
        <p:xfrm>
          <a:off x="4062461" y="1811755"/>
          <a:ext cx="3603376" cy="2761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04388A6-B372-F646-B13B-724F0C7AA0FC}"/>
              </a:ext>
            </a:extLst>
          </p:cNvPr>
          <p:cNvSpPr txBox="1"/>
          <p:nvPr/>
        </p:nvSpPr>
        <p:spPr>
          <a:xfrm>
            <a:off x="4826052" y="3944919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Intervention</a:t>
            </a:r>
          </a:p>
        </p:txBody>
      </p:sp>
    </p:spTree>
    <p:extLst>
      <p:ext uri="{BB962C8B-B14F-4D97-AF65-F5344CB8AC3E}">
        <p14:creationId xmlns:p14="http://schemas.microsoft.com/office/powerpoint/2010/main" val="2956803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3113061" y="2073559"/>
            <a:ext cx="2917878" cy="9963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bg1">
                    <a:lumMod val="95000"/>
                  </a:schemeClr>
                </a:solidFill>
              </a:rPr>
              <a:t>Caveat</a:t>
            </a:r>
            <a:endParaRPr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8774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C5E787B-C7B4-B242-B0EC-7020A067FB77}"/>
              </a:ext>
            </a:extLst>
          </p:cNvPr>
          <p:cNvGraphicFramePr>
            <a:graphicFrameLocks/>
          </p:cNvGraphicFramePr>
          <p:nvPr/>
        </p:nvGraphicFramePr>
        <p:xfrm>
          <a:off x="1621504" y="2531174"/>
          <a:ext cx="3228402" cy="275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56BAEC3-B134-7C44-A1D0-FFB46C9825B5}"/>
              </a:ext>
            </a:extLst>
          </p:cNvPr>
          <p:cNvSpPr txBox="1"/>
          <p:nvPr/>
        </p:nvSpPr>
        <p:spPr>
          <a:xfrm>
            <a:off x="2500461" y="3940838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Baseline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C581462C-65BA-274A-B7DE-CF620D668C33}"/>
              </a:ext>
            </a:extLst>
          </p:cNvPr>
          <p:cNvGraphicFramePr>
            <a:graphicFrameLocks/>
          </p:cNvGraphicFramePr>
          <p:nvPr/>
        </p:nvGraphicFramePr>
        <p:xfrm>
          <a:off x="4062461" y="1811755"/>
          <a:ext cx="3603376" cy="2761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04388A6-B372-F646-B13B-724F0C7AA0FC}"/>
              </a:ext>
            </a:extLst>
          </p:cNvPr>
          <p:cNvSpPr txBox="1"/>
          <p:nvPr/>
        </p:nvSpPr>
        <p:spPr>
          <a:xfrm>
            <a:off x="4826052" y="3944919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Intervention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456BDE6-7337-B141-8BB8-20799F2B47D5}"/>
              </a:ext>
            </a:extLst>
          </p:cNvPr>
          <p:cNvGraphicFramePr>
            <a:graphicFrameLocks/>
          </p:cNvGraphicFramePr>
          <p:nvPr/>
        </p:nvGraphicFramePr>
        <p:xfrm>
          <a:off x="6798263" y="2627866"/>
          <a:ext cx="2335066" cy="2810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5E84858-F5F4-F94F-A62F-D3214043187E}"/>
              </a:ext>
            </a:extLst>
          </p:cNvPr>
          <p:cNvSpPr txBox="1"/>
          <p:nvPr/>
        </p:nvSpPr>
        <p:spPr>
          <a:xfrm>
            <a:off x="7135973" y="3943185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Reversal</a:t>
            </a:r>
          </a:p>
        </p:txBody>
      </p:sp>
    </p:spTree>
    <p:extLst>
      <p:ext uri="{BB962C8B-B14F-4D97-AF65-F5344CB8AC3E}">
        <p14:creationId xmlns:p14="http://schemas.microsoft.com/office/powerpoint/2010/main" val="28484122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F8229-B83B-9C49-9743-CCA86BED0824}"/>
              </a:ext>
            </a:extLst>
          </p:cNvPr>
          <p:cNvSpPr txBox="1"/>
          <p:nvPr/>
        </p:nvSpPr>
        <p:spPr>
          <a:xfrm>
            <a:off x="3112850" y="3845548"/>
            <a:ext cx="632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Shared Vision | Transactive Memory | Leadership</a:t>
            </a:r>
          </a:p>
        </p:txBody>
      </p:sp>
    </p:spTree>
    <p:extLst>
      <p:ext uri="{BB962C8B-B14F-4D97-AF65-F5344CB8AC3E}">
        <p14:creationId xmlns:p14="http://schemas.microsoft.com/office/powerpoint/2010/main" val="28196039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r>
              <a:rPr lang="en-US" sz="3600" dirty="0"/>
              <a:t>Cooperation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992181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</p:spTree>
    <p:extLst>
      <p:ext uri="{BB962C8B-B14F-4D97-AF65-F5344CB8AC3E}">
        <p14:creationId xmlns:p14="http://schemas.microsoft.com/office/powerpoint/2010/main" val="26277012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66D792-1800-B844-9F55-A840ACC939FC}"/>
              </a:ext>
            </a:extLst>
          </p:cNvPr>
          <p:cNvGrpSpPr/>
          <p:nvPr/>
        </p:nvGrpSpPr>
        <p:grpSpPr>
          <a:xfrm>
            <a:off x="3103732" y="1546502"/>
            <a:ext cx="3570670" cy="3244556"/>
            <a:chOff x="3066182" y="1606107"/>
            <a:chExt cx="3570670" cy="32445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51963D-2863-C14C-AD4D-D1869C8F0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066182" y="3368464"/>
              <a:ext cx="217870" cy="46120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B8624B-D7DB-F842-B6FD-EC9ABDE49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066182" y="3878961"/>
              <a:ext cx="217870" cy="4612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E583A0-62EB-AD4F-AAD5-6A41F3205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066182" y="2857967"/>
              <a:ext cx="217870" cy="4612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B703F6-6EC9-CF47-A760-1AA24A253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066182" y="4389458"/>
              <a:ext cx="217870" cy="4612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35ACCA-34E1-AC45-BB85-FEC2C0463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066182" y="2347470"/>
              <a:ext cx="217870" cy="46120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0EE2D91-4962-8F40-8D22-0F1B151139F5}"/>
                </a:ext>
              </a:extLst>
            </p:cNvPr>
            <p:cNvSpPr txBox="1"/>
            <p:nvPr/>
          </p:nvSpPr>
          <p:spPr>
            <a:xfrm>
              <a:off x="3066182" y="1606107"/>
              <a:ext cx="12314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4">
                      <a:lumMod val="75000"/>
                    </a:schemeClr>
                  </a:solidFill>
                </a:rPr>
                <a:t>Helping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0DBB53-1D64-514A-9F32-C8F96F755BD2}"/>
                </a:ext>
              </a:extLst>
            </p:cNvPr>
            <p:cNvSpPr txBox="1"/>
            <p:nvPr/>
          </p:nvSpPr>
          <p:spPr>
            <a:xfrm>
              <a:off x="4806858" y="1606107"/>
              <a:ext cx="16914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</a:rPr>
                <a:t>Performing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C72879-5E3F-A141-A309-AA3959405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401462" y="3368464"/>
              <a:ext cx="217870" cy="46120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8758F8-5C7C-DC45-B797-077EE3671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401462" y="3878961"/>
              <a:ext cx="217870" cy="46120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6AB6D73-5152-6C4B-8A94-5A9EC8CF4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401462" y="2857967"/>
              <a:ext cx="217870" cy="4612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1B9A9FB-DC05-AC4E-88A3-ECE4FAD33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401462" y="4389458"/>
              <a:ext cx="217870" cy="46120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28E8FD1-CE32-A14C-B1F1-5F176DC5D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401462" y="2347470"/>
              <a:ext cx="217870" cy="46120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14BE70D-5C19-8C44-BF03-0C47E8A63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736742" y="3368464"/>
              <a:ext cx="217870" cy="46120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09ACE92-E65E-C14E-A9CC-7880D7564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736742" y="3878961"/>
              <a:ext cx="217870" cy="46120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F1FDC64-89D1-2B42-BC7F-C2F56120D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736742" y="2857967"/>
              <a:ext cx="217870" cy="46120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4B7077-149B-8B4B-8717-6D5E04F64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736742" y="4389458"/>
              <a:ext cx="217870" cy="46120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9C12A26-7C7B-DF4C-B760-5FA05E4B7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736742" y="2347470"/>
              <a:ext cx="217870" cy="46120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3629529-0006-4C46-B859-D61BF87CD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072022" y="3368464"/>
              <a:ext cx="217870" cy="46120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D02EEA6-E481-804B-A1E6-C85FFB6F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072022" y="3878961"/>
              <a:ext cx="217870" cy="46120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F1B43A6-C593-5D4A-B31B-6BDE3165E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072022" y="2857967"/>
              <a:ext cx="217870" cy="46120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7B92E78-D237-124E-B9FC-39CA3FB7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072022" y="4389458"/>
              <a:ext cx="217870" cy="46120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CEA1142-FA0B-9F48-827E-A0A82CDD8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072022" y="2347470"/>
              <a:ext cx="217870" cy="46120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B9B886E-6C1F-DD49-99D1-0105271BD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407302" y="3368464"/>
              <a:ext cx="217870" cy="46120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4CB45D0-C098-DD4C-B011-183FEB1F4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407302" y="3878961"/>
              <a:ext cx="217870" cy="4612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021CD73-F3FB-DD45-B615-25990C1DF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407302" y="2857967"/>
              <a:ext cx="217870" cy="46120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05981B4-C79F-2D4F-805D-7EFA206FE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407302" y="4389458"/>
              <a:ext cx="217870" cy="46120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0C0B98A-6A8D-D341-AB90-203885D3F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407302" y="2347470"/>
              <a:ext cx="217870" cy="46120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0BD9275-CE41-D746-9500-140DD3075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742582" y="3368464"/>
              <a:ext cx="217870" cy="46120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B0328DA-B502-8E4F-84CC-84F1FA11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742582" y="3878961"/>
              <a:ext cx="217870" cy="46120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58B52F3-6FCF-DB4C-AC93-B25A9EEAF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742582" y="2857967"/>
              <a:ext cx="217870" cy="46120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B30C95B-F302-BB42-B50E-657876727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742582" y="4389458"/>
              <a:ext cx="217870" cy="46120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2E749CD-335C-7743-8FAF-ABF09E0F8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742582" y="2347470"/>
              <a:ext cx="217870" cy="46120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038A56F-55E8-AC48-8CC5-FAAC71C98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5077862" y="3368464"/>
              <a:ext cx="217870" cy="46120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59268F7-6656-0B4B-9D3E-75D4E90D5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5077862" y="3878961"/>
              <a:ext cx="217870" cy="46120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3C40195-CC4A-6241-9D44-6FD67F31E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5077862" y="2857967"/>
              <a:ext cx="217870" cy="46120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484170B-6022-A247-B253-CCE97F87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5077862" y="4389458"/>
              <a:ext cx="217870" cy="46120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00779DD-2784-3E48-82DD-8C32AEBBF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5077862" y="2347470"/>
              <a:ext cx="217870" cy="46120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FAF5D01-9D91-BE40-BAAB-4666AAB4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5413142" y="3351720"/>
              <a:ext cx="217870" cy="461205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222F52A-309E-D94E-955B-4FB529AD9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5413142" y="3862217"/>
              <a:ext cx="217870" cy="461205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4C96C79-302D-C34C-BE98-5E27B8510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5413142" y="2841223"/>
              <a:ext cx="217870" cy="46120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98CFE1E-EA06-C244-A4D4-5DE1C6B77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5413142" y="4372714"/>
              <a:ext cx="217870" cy="46120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88DBD69-6741-1644-ACD3-0A2499145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5413142" y="2330726"/>
              <a:ext cx="217870" cy="46120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EA5F832-41ED-9C4E-8270-1BD83821F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5748422" y="3368464"/>
              <a:ext cx="217870" cy="4612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C29E158-3691-DF40-B44D-868C4160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5748422" y="3878961"/>
              <a:ext cx="217870" cy="461205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201A444-DBCC-A640-9094-12069B264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5748422" y="2857967"/>
              <a:ext cx="217870" cy="461205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55D9738-7209-F64C-87D0-1FEF3D308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5748422" y="4389458"/>
              <a:ext cx="217870" cy="46120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53FB80F-418D-9F4B-818E-DD003AFA6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5748422" y="2347470"/>
              <a:ext cx="217870" cy="461205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9BC51ED-E461-A746-9B38-3512B0CF6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083702" y="3368464"/>
              <a:ext cx="217870" cy="46120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C4D5082-88B0-8748-A1F3-B6D641DEB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083702" y="3878961"/>
              <a:ext cx="217870" cy="461205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BFD5EA0-F4B4-C840-B65C-9D33AECA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083702" y="2857967"/>
              <a:ext cx="217870" cy="46120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00D1300-4C1D-6E4E-B1B4-D0E495C50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083702" y="4389458"/>
              <a:ext cx="217870" cy="46120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C97A614-5ECD-2848-803A-DBEE033D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083702" y="2347470"/>
              <a:ext cx="217870" cy="46120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87B2DB7-208A-3143-B7FB-5E127F806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418982" y="3351720"/>
              <a:ext cx="217870" cy="461205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80CFE68-6BA8-D344-A644-5361B1003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418982" y="3862217"/>
              <a:ext cx="217870" cy="461205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20D91F5-BF33-F64C-8F8B-14B1CD07B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418982" y="2841223"/>
              <a:ext cx="217870" cy="461205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449B8E7-2674-6E45-82C2-A11B91A88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418982" y="4372714"/>
              <a:ext cx="217870" cy="46120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02E7B36-3198-5641-861A-13366F8D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418982" y="2330726"/>
              <a:ext cx="217870" cy="461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31735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3308859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3819356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2798362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4329853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2287865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3103732" y="1546502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4844408" y="1546502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3308859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3819356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2798362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4329853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2287865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3308859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3819356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2798362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4329853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2287865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3308859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3819356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2798362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4329853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2287865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3308859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3819356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2798362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4329853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2287865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3308859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3819356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2798362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4329853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2287865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3308859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3819356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2798362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4329853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2287865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3292115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3802612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2781618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4313109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2271121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3308859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3819356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2798362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4329853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2287865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3308859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3819356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2798362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4329853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2287865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3292115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3802612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2781618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4313109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2271121"/>
            <a:ext cx="217870" cy="46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15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3308859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3819356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2798362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4329853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2287865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3103732" y="1546502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4844408" y="1546502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3308859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3819356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2798362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4329853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2287865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3308859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3819356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2798362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4329853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2287865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3308859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3819356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2798362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4329853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2287865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3308859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3819356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2798362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4329853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2287865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3308859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3819356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2798362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4329853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2287865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3308859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3819356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2798362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4329853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2287865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3292115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3802612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2781618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4313109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2271121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3308859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3819356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2798362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4329853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2287865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3308859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3819356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2798362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4329853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2287865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3292115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3802612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2781618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4313109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2271121"/>
            <a:ext cx="217870" cy="46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147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3308859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3819356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2798362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4329853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2287865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3103732" y="1546502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4844408" y="1546502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3308859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3819356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2798362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4329853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2287865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3308859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3819356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2798362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4329853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2287865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3308859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3819356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2798362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4329853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2287865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3308859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3819356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2798362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4329853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2287865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3308859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3819356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2798362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4329853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2287865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3308859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3819356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2798362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4329853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2287865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3292115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3802612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2781618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4313109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2271121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3308859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3819356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2798362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4329853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2287865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3308859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3819356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2798362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4329853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2287865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3292115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3802612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2781618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4313109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2271121"/>
            <a:ext cx="217870" cy="46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250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3308859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3819356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2798362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4329853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2287865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3103732" y="1546502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4844408" y="1546502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3308859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3819356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2798362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4329853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2287865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3308859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3819356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2798362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4329853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2287865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3308859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3819356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2798362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4329853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2287865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3308859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3819356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2798362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4329853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2287865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3308859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3819356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2798362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4329853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2287865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3308859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3819356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2798362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4329853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2287865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3292115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3802612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2781618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4313109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2271121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3308859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3819356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2798362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4329853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2287865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3308859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3819356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2798362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4329853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2287865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3292115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3802612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2781618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4313109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2271121"/>
            <a:ext cx="217870" cy="46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182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3308859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3819356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2798362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4329853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32" y="2287865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3103732" y="1546502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4844408" y="1546502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3308859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3819356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2798362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4329853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439012" y="2287865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3308859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3819356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2798362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4329853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774292" y="2287865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3308859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3819356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2798362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4329853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9572" y="2287865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3308859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3819356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2798362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4329853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4852" y="2287865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3308859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3819356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2798362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4329853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80132" y="2287865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3308859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3819356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2798362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4329853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15412" y="2287865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3292115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3802612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2781618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4313109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0692" y="2271121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3308859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3819356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2798362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4329853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85972" y="2287865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3308859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3819356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2798362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4329853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1252" y="2287865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3292115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3802612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2781618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4313109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456532" y="2271121"/>
            <a:ext cx="217870" cy="46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13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MEANINGFUL WORK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11693552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Congruent explanations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297495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Congruent explanations</a:t>
            </a:r>
          </a:p>
          <a:p>
            <a:endParaRPr lang="en-US" sz="3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A40EA7C-750F-B54B-BDBE-F9523FA08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287" y="1826525"/>
            <a:ext cx="1962421" cy="30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790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D1C65C-3370-8147-A294-8D1317F16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34258"/>
              </p:ext>
            </p:extLst>
          </p:nvPr>
        </p:nvGraphicFramePr>
        <p:xfrm>
          <a:off x="-1086238" y="2236144"/>
          <a:ext cx="9510148" cy="1071880"/>
        </p:xfrm>
        <a:graphic>
          <a:graphicData uri="http://schemas.openxmlformats.org/drawingml/2006/table">
            <a:tbl>
              <a:tblPr firstRow="1" bandRow="1">
                <a:tableStyleId>{F4068B2F-631A-4B18-B675-6F3427810A76}</a:tableStyleId>
              </a:tblPr>
              <a:tblGrid>
                <a:gridCol w="4755074">
                  <a:extLst>
                    <a:ext uri="{9D8B030D-6E8A-4147-A177-3AD203B41FA5}">
                      <a16:colId xmlns:a16="http://schemas.microsoft.com/office/drawing/2014/main" val="107647283"/>
                    </a:ext>
                  </a:extLst>
                </a:gridCol>
                <a:gridCol w="4755074">
                  <a:extLst>
                    <a:ext uri="{9D8B030D-6E8A-4147-A177-3AD203B41FA5}">
                      <a16:colId xmlns:a16="http://schemas.microsoft.com/office/drawing/2014/main" val="352236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4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Lever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Description</a:t>
                      </a:r>
                      <a:endParaRPr lang="en-US" sz="4000" b="1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770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Conditions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    Is the context favorable to performing well?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9377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75996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Methods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2497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Data Management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9749493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Data Management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4415118D-4491-944E-9733-9EB755DFC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5" b="90000" l="10000" r="90000">
                        <a14:foregroundMark x1="27750" y1="10000" x2="27750" y2="10000"/>
                        <a14:foregroundMark x1="27000" y1="4375" x2="27000" y2="4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0002" y="1982491"/>
            <a:ext cx="3518129" cy="234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75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Data Management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884A72EB-48AC-9144-A310-69C886880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26"/>
          <a:stretch/>
        </p:blipFill>
        <p:spPr>
          <a:xfrm>
            <a:off x="2568822" y="1920031"/>
            <a:ext cx="4006355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29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Scale Development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8227454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Scale Development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7851EC-F5A7-F246-8583-600A3B90EEED}"/>
              </a:ext>
            </a:extLst>
          </p:cNvPr>
          <p:cNvGrpSpPr/>
          <p:nvPr/>
        </p:nvGrpSpPr>
        <p:grpSpPr>
          <a:xfrm>
            <a:off x="5274342" y="2006077"/>
            <a:ext cx="3570670" cy="2519937"/>
            <a:chOff x="1196982" y="2447979"/>
            <a:chExt cx="3570670" cy="25199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D72782-D55F-834C-9534-BF6437353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3485717"/>
              <a:ext cx="217870" cy="4612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62C503-BC2E-7E4F-8F11-31FCCE3E1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3996214"/>
              <a:ext cx="217870" cy="4612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677782-402C-2244-95ED-C02838ECB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2975220"/>
              <a:ext cx="217870" cy="46120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CA1AEA-1AE6-6949-BE84-85011FB86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4506711"/>
              <a:ext cx="217870" cy="461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D38C09-90CD-1647-AAE1-1CA9D2608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2464723"/>
              <a:ext cx="217870" cy="46120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40F593-9B09-4F41-BA0F-8DBE6F3C3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3485717"/>
              <a:ext cx="217870" cy="4612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5410756-9923-6F45-B495-2BF2A7A4C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3996214"/>
              <a:ext cx="217870" cy="4612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DD495B-5DD7-B549-8E76-E03C664E2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2975220"/>
              <a:ext cx="217870" cy="4612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828313-9FEA-9241-9C5E-607297834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4506711"/>
              <a:ext cx="217870" cy="46120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508B6BE-A5ED-434E-B2EF-DB640CCAF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2464723"/>
              <a:ext cx="217870" cy="46120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D65942C-99E5-D645-A380-6027257BE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3485717"/>
              <a:ext cx="217870" cy="46120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D41166-F40B-6D4F-AAE5-EEEB140ED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3996214"/>
              <a:ext cx="217870" cy="46120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E84B5F-6690-8B48-9F46-FABB59157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2975220"/>
              <a:ext cx="217870" cy="46120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425F653-2326-E045-B6E0-1D53AB4C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4506711"/>
              <a:ext cx="217870" cy="4612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8EF0F51-DEFB-334C-9497-9F1552818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2464723"/>
              <a:ext cx="217870" cy="46120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E0E977-8DF4-5547-8391-170F6C279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3485717"/>
              <a:ext cx="217870" cy="46120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745186B-4377-1F4B-9A8E-FD4D1149F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3996214"/>
              <a:ext cx="217870" cy="46120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834B785-7497-3441-9B90-1560DCEBC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2975220"/>
              <a:ext cx="217870" cy="46120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8ADBB4-E505-7B4A-B1B1-4B3276778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4506711"/>
              <a:ext cx="217870" cy="46120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0589AC4-80DA-7049-AC50-F060CE285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2464723"/>
              <a:ext cx="217870" cy="46120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7420E6-A333-2142-B09B-DB61DC565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3485717"/>
              <a:ext cx="217870" cy="46120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E0ED5D0-7E8A-3541-AB2B-C5EFF9221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3996214"/>
              <a:ext cx="217870" cy="46120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205F662-32A8-664C-9F82-5C8F1B0F7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2975220"/>
              <a:ext cx="217870" cy="46120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17C1C2-B8F2-7540-BC5D-F7791BE50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4506711"/>
              <a:ext cx="217870" cy="46120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4EEBACC-37EF-0749-B44A-FCBA1AD19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2464723"/>
              <a:ext cx="217870" cy="46120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48F4A0F-075C-CC44-A7D6-687C63621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3485717"/>
              <a:ext cx="217870" cy="46120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22EBE87-0ADE-D14F-A57F-48E80DC7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3996214"/>
              <a:ext cx="217870" cy="46120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25DFAF8-CA8C-A944-B336-5E4EB5D2F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2975220"/>
              <a:ext cx="217870" cy="4612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0FEC1D1-A3F4-624E-8545-A445BC9FC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4506711"/>
              <a:ext cx="217870" cy="46120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9E1AE93-3AB0-BE46-9DE9-D70AA107A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2464723"/>
              <a:ext cx="217870" cy="46120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760D54E-BBAD-DB4A-A41B-A9318FD25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3485717"/>
              <a:ext cx="217870" cy="46120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3DD105B-40E4-9942-B8F2-D332F48C0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3996214"/>
              <a:ext cx="217870" cy="46120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0A4B232-0B74-B54F-B169-AF2E5DACE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2975220"/>
              <a:ext cx="217870" cy="46120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08EFA74-B0BB-0049-8875-2F5F9E13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4506711"/>
              <a:ext cx="217870" cy="46120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9146DB6-324A-1E45-9C4C-26EF261D9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2464723"/>
              <a:ext cx="217870" cy="46120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0DB5CC-FE5F-E444-A037-7DAB13887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3468973"/>
              <a:ext cx="217870" cy="46120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D007F4C-B3EA-DA4C-B437-B12D384CB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3979470"/>
              <a:ext cx="217870" cy="46120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649DFE0-20AA-2448-840B-073BFD64F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2958476"/>
              <a:ext cx="217870" cy="46120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254C854-C589-A94F-B053-1E75FAB20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4489967"/>
              <a:ext cx="217870" cy="46120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50B764A-4967-0245-B5D8-71FFADAF3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2447979"/>
              <a:ext cx="217870" cy="46120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8BD674F-B864-EF4D-BEE9-AFAAAA0B9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3485717"/>
              <a:ext cx="217870" cy="46120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F19DB54-17A9-4243-8DAE-CEE5F537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3996214"/>
              <a:ext cx="217870" cy="461205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FED0AFE-9EBE-774F-B6EB-4F8A090C7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2975220"/>
              <a:ext cx="217870" cy="461205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42BF445-4862-5C4E-9131-2DE9534BB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4506711"/>
              <a:ext cx="217870" cy="46120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2FFCBAE-6281-B044-AF3B-71A09CD6C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2464723"/>
              <a:ext cx="217870" cy="46120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2703E25-94A3-0A4F-85D2-67DB24B5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3485717"/>
              <a:ext cx="217870" cy="46120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C406EC9-6C3B-E840-BD43-F2A99E10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3996214"/>
              <a:ext cx="217870" cy="4612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3DABE36-2455-D74B-B605-58C380FF8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2975220"/>
              <a:ext cx="217870" cy="461205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98D35EA-03AD-BC4E-BFCB-223BEA08B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4506711"/>
              <a:ext cx="217870" cy="461205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4C466BB-F977-5E49-B46E-8B566ED3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2464723"/>
              <a:ext cx="217870" cy="46120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923C033-B8BB-B34F-8F0D-182E9B02B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3468973"/>
              <a:ext cx="217870" cy="461205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2217C59-0952-1146-B2A6-A53C7CE36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3979470"/>
              <a:ext cx="217870" cy="46120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3B38B1A-8EA9-4D44-8146-E9B53749B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2958476"/>
              <a:ext cx="217870" cy="461205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337474C-F455-D54F-89B7-7B2738393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4489967"/>
              <a:ext cx="217870" cy="46120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145FF6-548B-DF47-908B-925BAD5A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2447979"/>
              <a:ext cx="217870" cy="461205"/>
            </a:xfrm>
            <a:prstGeom prst="rect">
              <a:avLst/>
            </a:prstGeom>
          </p:spPr>
        </p:pic>
      </p:grp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8B93BEF4-C48A-644A-BE58-14E4AB2449D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33055" y="2202401"/>
            <a:ext cx="283894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9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MEANINGFUL WORK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CC693-52F9-ED40-B7FE-DAC0BAEBAB86}"/>
              </a:ext>
            </a:extLst>
          </p:cNvPr>
          <p:cNvSpPr txBox="1"/>
          <p:nvPr/>
        </p:nvSpPr>
        <p:spPr>
          <a:xfrm>
            <a:off x="6227336" y="3200951"/>
            <a:ext cx="2295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Engaged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8ABF7-A785-404A-95B3-6066ED6AA1F7}"/>
              </a:ext>
            </a:extLst>
          </p:cNvPr>
          <p:cNvSpPr txBox="1"/>
          <p:nvPr/>
        </p:nvSpPr>
        <p:spPr>
          <a:xfrm>
            <a:off x="6227336" y="4050108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Satisfied</a:t>
            </a:r>
          </a:p>
        </p:txBody>
      </p:sp>
    </p:spTree>
    <p:extLst>
      <p:ext uri="{BB962C8B-B14F-4D97-AF65-F5344CB8AC3E}">
        <p14:creationId xmlns:p14="http://schemas.microsoft.com/office/powerpoint/2010/main" val="28053454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Scale Development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7851EC-F5A7-F246-8583-600A3B90EEED}"/>
              </a:ext>
            </a:extLst>
          </p:cNvPr>
          <p:cNvGrpSpPr/>
          <p:nvPr/>
        </p:nvGrpSpPr>
        <p:grpSpPr>
          <a:xfrm>
            <a:off x="5274342" y="-485329"/>
            <a:ext cx="3570670" cy="2519937"/>
            <a:chOff x="1196982" y="2447979"/>
            <a:chExt cx="3570670" cy="25199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D72782-D55F-834C-9534-BF6437353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3485717"/>
              <a:ext cx="217870" cy="4612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62C503-BC2E-7E4F-8F11-31FCCE3E1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3996214"/>
              <a:ext cx="217870" cy="4612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677782-402C-2244-95ED-C02838ECB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2975220"/>
              <a:ext cx="217870" cy="46120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CA1AEA-1AE6-6949-BE84-85011FB86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4506711"/>
              <a:ext cx="217870" cy="461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D38C09-90CD-1647-AAE1-1CA9D2608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2464723"/>
              <a:ext cx="217870" cy="46120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40F593-9B09-4F41-BA0F-8DBE6F3C3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3485717"/>
              <a:ext cx="217870" cy="4612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5410756-9923-6F45-B495-2BF2A7A4C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3996214"/>
              <a:ext cx="217870" cy="4612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DD495B-5DD7-B549-8E76-E03C664E2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2975220"/>
              <a:ext cx="217870" cy="4612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828313-9FEA-9241-9C5E-607297834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4506711"/>
              <a:ext cx="217870" cy="46120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508B6BE-A5ED-434E-B2EF-DB640CCAF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2464723"/>
              <a:ext cx="217870" cy="46120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D65942C-99E5-D645-A380-6027257BE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3485717"/>
              <a:ext cx="217870" cy="46120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D41166-F40B-6D4F-AAE5-EEEB140ED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3996214"/>
              <a:ext cx="217870" cy="46120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E84B5F-6690-8B48-9F46-FABB59157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2975220"/>
              <a:ext cx="217870" cy="46120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425F653-2326-E045-B6E0-1D53AB4C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4506711"/>
              <a:ext cx="217870" cy="4612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8EF0F51-DEFB-334C-9497-9F1552818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2464723"/>
              <a:ext cx="217870" cy="46120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E0E977-8DF4-5547-8391-170F6C279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3485717"/>
              <a:ext cx="217870" cy="46120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745186B-4377-1F4B-9A8E-FD4D1149F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3996214"/>
              <a:ext cx="217870" cy="46120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834B785-7497-3441-9B90-1560DCEBC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2975220"/>
              <a:ext cx="217870" cy="46120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8ADBB4-E505-7B4A-B1B1-4B3276778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4506711"/>
              <a:ext cx="217870" cy="46120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0589AC4-80DA-7049-AC50-F060CE285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2464723"/>
              <a:ext cx="217870" cy="46120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7420E6-A333-2142-B09B-DB61DC565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3485717"/>
              <a:ext cx="217870" cy="46120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E0ED5D0-7E8A-3541-AB2B-C5EFF9221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3996214"/>
              <a:ext cx="217870" cy="46120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205F662-32A8-664C-9F82-5C8F1B0F7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2975220"/>
              <a:ext cx="217870" cy="46120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17C1C2-B8F2-7540-BC5D-F7791BE50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4506711"/>
              <a:ext cx="217870" cy="46120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4EEBACC-37EF-0749-B44A-FCBA1AD19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2464723"/>
              <a:ext cx="217870" cy="46120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48F4A0F-075C-CC44-A7D6-687C63621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3485717"/>
              <a:ext cx="217870" cy="46120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22EBE87-0ADE-D14F-A57F-48E80DC7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3996214"/>
              <a:ext cx="217870" cy="46120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25DFAF8-CA8C-A944-B336-5E4EB5D2F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2975220"/>
              <a:ext cx="217870" cy="4612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0FEC1D1-A3F4-624E-8545-A445BC9FC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4506711"/>
              <a:ext cx="217870" cy="46120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9E1AE93-3AB0-BE46-9DE9-D70AA107A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2464723"/>
              <a:ext cx="217870" cy="46120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760D54E-BBAD-DB4A-A41B-A9318FD25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3485717"/>
              <a:ext cx="217870" cy="46120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3DD105B-40E4-9942-B8F2-D332F48C0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3996214"/>
              <a:ext cx="217870" cy="46120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0A4B232-0B74-B54F-B169-AF2E5DACE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2975220"/>
              <a:ext cx="217870" cy="46120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08EFA74-B0BB-0049-8875-2F5F9E13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4506711"/>
              <a:ext cx="217870" cy="46120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9146DB6-324A-1E45-9C4C-26EF261D9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2464723"/>
              <a:ext cx="217870" cy="46120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0DB5CC-FE5F-E444-A037-7DAB13887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3468973"/>
              <a:ext cx="217870" cy="46120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D007F4C-B3EA-DA4C-B437-B12D384CB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3979470"/>
              <a:ext cx="217870" cy="46120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649DFE0-20AA-2448-840B-073BFD64F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2958476"/>
              <a:ext cx="217870" cy="46120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254C854-C589-A94F-B053-1E75FAB20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4489967"/>
              <a:ext cx="217870" cy="46120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50B764A-4967-0245-B5D8-71FFADAF3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2447979"/>
              <a:ext cx="217870" cy="46120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8BD674F-B864-EF4D-BEE9-AFAAAA0B9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3485717"/>
              <a:ext cx="217870" cy="46120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F19DB54-17A9-4243-8DAE-CEE5F537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3996214"/>
              <a:ext cx="217870" cy="461205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FED0AFE-9EBE-774F-B6EB-4F8A090C7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2975220"/>
              <a:ext cx="217870" cy="461205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42BF445-4862-5C4E-9131-2DE9534BB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4506711"/>
              <a:ext cx="217870" cy="46120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2FFCBAE-6281-B044-AF3B-71A09CD6C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2464723"/>
              <a:ext cx="217870" cy="46120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2703E25-94A3-0A4F-85D2-67DB24B5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3485717"/>
              <a:ext cx="217870" cy="46120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C406EC9-6C3B-E840-BD43-F2A99E10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3996214"/>
              <a:ext cx="217870" cy="4612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3DABE36-2455-D74B-B605-58C380FF8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2975220"/>
              <a:ext cx="217870" cy="461205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98D35EA-03AD-BC4E-BFCB-223BEA08B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4506711"/>
              <a:ext cx="217870" cy="461205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4C466BB-F977-5E49-B46E-8B566ED3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2464723"/>
              <a:ext cx="217870" cy="46120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923C033-B8BB-B34F-8F0D-182E9B02B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3468973"/>
              <a:ext cx="217870" cy="461205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2217C59-0952-1146-B2A6-A53C7CE36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3979470"/>
              <a:ext cx="217870" cy="46120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3B38B1A-8EA9-4D44-8146-E9B53749B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2958476"/>
              <a:ext cx="217870" cy="461205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337474C-F455-D54F-89B7-7B2738393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4489967"/>
              <a:ext cx="217870" cy="46120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145FF6-548B-DF47-908B-925BAD5A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2447979"/>
              <a:ext cx="217870" cy="461205"/>
            </a:xfrm>
            <a:prstGeom prst="rect">
              <a:avLst/>
            </a:prstGeom>
          </p:spPr>
        </p:pic>
      </p:grp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8B93BEF4-C48A-644A-BE58-14E4AB2449D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33055" y="2202401"/>
            <a:ext cx="2838945" cy="2571750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AE4FF8E-4D6A-6E4F-B06E-5C00E0F6F0C2}"/>
              </a:ext>
            </a:extLst>
          </p:cNvPr>
          <p:cNvGrpSpPr/>
          <p:nvPr/>
        </p:nvGrpSpPr>
        <p:grpSpPr>
          <a:xfrm>
            <a:off x="5274342" y="3122006"/>
            <a:ext cx="3570670" cy="2519937"/>
            <a:chOff x="1196982" y="2447979"/>
            <a:chExt cx="3570670" cy="2519937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E7F15760-938A-6044-9362-1FE006EA9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3485717"/>
              <a:ext cx="217870" cy="461205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29B3A7D-67C3-F240-B5BC-64ED09217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3996214"/>
              <a:ext cx="217870" cy="461205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FD7CCD2-66C9-0B48-AEF8-8385738F8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2975220"/>
              <a:ext cx="217870" cy="46120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3CC4215-D2FF-7249-91DE-488723C3E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4506711"/>
              <a:ext cx="217870" cy="461205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9D9354C-2D40-7941-A29B-45DC642E4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2464723"/>
              <a:ext cx="217870" cy="461205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1FDC1C1-9F30-DE4B-90C9-3AD5A9D41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3485717"/>
              <a:ext cx="217870" cy="461205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191AF62-27F9-DE44-A162-0B29C591F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3996214"/>
              <a:ext cx="217870" cy="461205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EE3A49E-58AD-594D-BE6A-3BEADD6DA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2975220"/>
              <a:ext cx="217870" cy="461205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0AA419B-2ACE-3D46-862B-E9E15F148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4506711"/>
              <a:ext cx="217870" cy="46120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54E2E27-4E1A-9C44-8BC2-99337042D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2464723"/>
              <a:ext cx="217870" cy="46120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2D4BBD0-9151-EE48-8821-7F4E276E1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3485717"/>
              <a:ext cx="217870" cy="46120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6B12AD0-14B7-154D-B757-7A22BA845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3996214"/>
              <a:ext cx="217870" cy="461205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62BFF795-6A56-8A49-910A-B1EC77A88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2975220"/>
              <a:ext cx="217870" cy="461205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ED237BF-AB3D-1547-B301-C35123394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4506711"/>
              <a:ext cx="217870" cy="461205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F7723654-E09D-1E4A-8B25-D106368A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2464723"/>
              <a:ext cx="217870" cy="46120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A02DB99-E251-1D48-976E-CB494BF9D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3485717"/>
              <a:ext cx="217870" cy="461205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96CDCB5B-024F-8D46-8948-00A41033D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3996214"/>
              <a:ext cx="217870" cy="461205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705788E3-CB70-7448-B3E0-BCB4CA482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2975220"/>
              <a:ext cx="217870" cy="461205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25A7857-F3D1-E04D-A6F1-1C30904EE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4506711"/>
              <a:ext cx="217870" cy="461205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85FFEBD-D566-5F4A-8D09-32F1F75EF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2464723"/>
              <a:ext cx="217870" cy="461205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40C0C5B-8DF2-6548-B430-681EA0F4A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3485717"/>
              <a:ext cx="217870" cy="461205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0AB48C38-4808-A447-A5B3-2425ABF3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3996214"/>
              <a:ext cx="217870" cy="461205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8DC6C7C7-A352-B340-B0E0-BA924B79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2975220"/>
              <a:ext cx="217870" cy="461205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7E80405B-BB42-9B4F-BB1B-47064509F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4506711"/>
              <a:ext cx="217870" cy="461205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8A66412-D494-A64D-B265-B043E3268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2464723"/>
              <a:ext cx="217870" cy="461205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4CB63C4E-158A-4F4B-B8C6-6374A90E0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3485717"/>
              <a:ext cx="217870" cy="461205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3C43031F-504C-C049-B1CB-79D7C1B1E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3996214"/>
              <a:ext cx="217870" cy="46120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CC0B026-7814-464F-AA78-BF35ED770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2975220"/>
              <a:ext cx="217870" cy="461205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0A329F7-69FE-8640-8966-8D5BC5BA7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4506711"/>
              <a:ext cx="217870" cy="461205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C68DCEC-DC6A-D147-A494-3F9526CDE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2464723"/>
              <a:ext cx="217870" cy="461205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EDE93A7-A175-9243-B18B-BA49031D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3485717"/>
              <a:ext cx="217870" cy="461205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74F2AC6F-DD09-B045-B16F-76BAEB18B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3996214"/>
              <a:ext cx="217870" cy="461205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0766CC71-FF12-C440-9F51-76BD8AAA6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2975220"/>
              <a:ext cx="217870" cy="461205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0B187B3-1EA5-8146-AADF-3A8870498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4506711"/>
              <a:ext cx="217870" cy="461205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535DCD7-0629-804C-96AD-7AE6A73CB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2464723"/>
              <a:ext cx="217870" cy="461205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E8B7C796-B0C8-2449-8A8A-BA8610CCB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3468973"/>
              <a:ext cx="217870" cy="461205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0343AE39-DC96-784D-9748-794699A0C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3979470"/>
              <a:ext cx="217870" cy="461205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7A8C0072-CA6E-0B40-A407-64F5F3426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2958476"/>
              <a:ext cx="217870" cy="461205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8F673F5A-04B3-E040-8129-B5FED97C5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4489967"/>
              <a:ext cx="217870" cy="461205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20F62CEA-624F-9042-9EA5-8C9786F6A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2447979"/>
              <a:ext cx="217870" cy="461205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C2AAD9E4-EF4C-7E44-9FF1-EFACC025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3485717"/>
              <a:ext cx="217870" cy="461205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F6F4B0C-75E9-1D4E-933E-9AFAC80E9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3996214"/>
              <a:ext cx="217870" cy="461205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AA502B33-033C-CF45-830A-94D1C414A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2975220"/>
              <a:ext cx="217870" cy="461205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336703BC-EBD3-1E4E-A67E-CD56C853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4506711"/>
              <a:ext cx="217870" cy="461205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6EEB38BA-3EE6-2E4D-8950-CCC5EDFA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2464723"/>
              <a:ext cx="217870" cy="461205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14940E06-4E0B-5143-8997-F509A0296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3485717"/>
              <a:ext cx="217870" cy="461205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5486C2A0-7EC0-6745-B4DC-AEA211D81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3996214"/>
              <a:ext cx="217870" cy="461205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E82D07DC-4037-7549-8AEF-340738534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2975220"/>
              <a:ext cx="217870" cy="461205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F7E0A48A-AF54-5544-90F0-367178583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4506711"/>
              <a:ext cx="217870" cy="461205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521DCFAF-21ED-914A-96B4-0816AB99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2464723"/>
              <a:ext cx="217870" cy="461205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CC254C20-3515-8646-BA05-F500F16E4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3468973"/>
              <a:ext cx="217870" cy="461205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22AC07FA-ADF2-AE47-92DD-AAA429252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3979470"/>
              <a:ext cx="217870" cy="461205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27A13AD5-9AF2-A240-BB89-EB8EC7A2A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2958476"/>
              <a:ext cx="217870" cy="461205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38383E6-543F-AF48-B0B4-D6BFF6106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4489967"/>
              <a:ext cx="217870" cy="461205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3931FD54-C015-D945-9F54-46F28F283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2447979"/>
              <a:ext cx="217870" cy="461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43443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Meta Analysis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6873816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pic>
        <p:nvPicPr>
          <p:cNvPr id="3" name="Picture 2" descr="A picture containing object, table, pair, holding&#10;&#10;Description automatically generated">
            <a:extLst>
              <a:ext uri="{FF2B5EF4-FFF2-40B4-BE49-F238E27FC236}">
                <a16:creationId xmlns:a16="http://schemas.microsoft.com/office/drawing/2014/main" id="{8163223F-7276-0747-B334-30822B97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75" b="95875" l="10000" r="90000">
                        <a14:foregroundMark x1="70333" y1="7000" x2="70333" y2="7000"/>
                        <a14:foregroundMark x1="67444" y1="3875" x2="67444" y2="3875"/>
                        <a14:foregroundMark x1="38333" y1="73375" x2="38333" y2="73375"/>
                        <a14:foregroundMark x1="47444" y1="76000" x2="47444" y2="76000"/>
                        <a14:foregroundMark x1="52111" y1="72875" x2="52111" y2="72875"/>
                        <a14:foregroundMark x1="71778" y1="83500" x2="71778" y2="83500"/>
                        <a14:foregroundMark x1="71778" y1="89875" x2="71778" y2="89875"/>
                        <a14:foregroundMark x1="58222" y1="93000" x2="58222" y2="93000"/>
                        <a14:foregroundMark x1="42222" y1="95875" x2="42222" y2="95875"/>
                        <a14:foregroundMark x1="27556" y1="82750" x2="27556" y2="8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681" y="599932"/>
            <a:ext cx="1182421" cy="105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46D80-6080-3C4D-9590-04C4DC12A530}"/>
              </a:ext>
            </a:extLst>
          </p:cNvPr>
          <p:cNvSpPr txBox="1"/>
          <p:nvPr/>
        </p:nvSpPr>
        <p:spPr>
          <a:xfrm>
            <a:off x="5725090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FB1139F7-A791-9C47-BE35-D8805DF81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Meta Analysis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31" name="Google Shape;76;p13">
            <a:extLst>
              <a:ext uri="{FF2B5EF4-FFF2-40B4-BE49-F238E27FC236}">
                <a16:creationId xmlns:a16="http://schemas.microsoft.com/office/drawing/2014/main" id="{587820EB-F669-8547-9120-E386D9131581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3339498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pic>
        <p:nvPicPr>
          <p:cNvPr id="3" name="Picture 2" descr="A picture containing object, table, pair, holding&#10;&#10;Description automatically generated">
            <a:extLst>
              <a:ext uri="{FF2B5EF4-FFF2-40B4-BE49-F238E27FC236}">
                <a16:creationId xmlns:a16="http://schemas.microsoft.com/office/drawing/2014/main" id="{8163223F-7276-0747-B334-30822B97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75" b="95875" l="10000" r="90000">
                        <a14:foregroundMark x1="70333" y1="7000" x2="70333" y2="7000"/>
                        <a14:foregroundMark x1="67444" y1="3875" x2="67444" y2="3875"/>
                        <a14:foregroundMark x1="38333" y1="73375" x2="38333" y2="73375"/>
                        <a14:foregroundMark x1="47444" y1="76000" x2="47444" y2="76000"/>
                        <a14:foregroundMark x1="52111" y1="72875" x2="52111" y2="72875"/>
                        <a14:foregroundMark x1="71778" y1="83500" x2="71778" y2="83500"/>
                        <a14:foregroundMark x1="71778" y1="89875" x2="71778" y2="89875"/>
                        <a14:foregroundMark x1="58222" y1="93000" x2="58222" y2="93000"/>
                        <a14:foregroundMark x1="42222" y1="95875" x2="42222" y2="95875"/>
                        <a14:foregroundMark x1="27556" y1="82750" x2="27556" y2="8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681" y="599932"/>
            <a:ext cx="1182421" cy="105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46D80-6080-3C4D-9590-04C4DC12A530}"/>
              </a:ext>
            </a:extLst>
          </p:cNvPr>
          <p:cNvSpPr txBox="1"/>
          <p:nvPr/>
        </p:nvSpPr>
        <p:spPr>
          <a:xfrm>
            <a:off x="5725090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6236C582-92F7-3442-9E46-3DD4B62EA0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92416" y="2318528"/>
            <a:ext cx="1240091" cy="825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CE45EF-7C76-8345-A102-0D6CCB979782}"/>
              </a:ext>
            </a:extLst>
          </p:cNvPr>
          <p:cNvSpPr txBox="1"/>
          <p:nvPr/>
        </p:nvSpPr>
        <p:spPr>
          <a:xfrm>
            <a:off x="5725090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FB1139F7-A791-9C47-BE35-D8805DF81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Meta Analysis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31" name="Google Shape;76;p13">
            <a:extLst>
              <a:ext uri="{FF2B5EF4-FFF2-40B4-BE49-F238E27FC236}">
                <a16:creationId xmlns:a16="http://schemas.microsoft.com/office/drawing/2014/main" id="{587820EB-F669-8547-9120-E386D9131581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4218299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pic>
        <p:nvPicPr>
          <p:cNvPr id="3" name="Picture 2" descr="A picture containing object, table, pair, holding&#10;&#10;Description automatically generated">
            <a:extLst>
              <a:ext uri="{FF2B5EF4-FFF2-40B4-BE49-F238E27FC236}">
                <a16:creationId xmlns:a16="http://schemas.microsoft.com/office/drawing/2014/main" id="{8163223F-7276-0747-B334-30822B97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75" b="95875" l="10000" r="90000">
                        <a14:foregroundMark x1="70333" y1="7000" x2="70333" y2="7000"/>
                        <a14:foregroundMark x1="67444" y1="3875" x2="67444" y2="3875"/>
                        <a14:foregroundMark x1="38333" y1="73375" x2="38333" y2="73375"/>
                        <a14:foregroundMark x1="47444" y1="76000" x2="47444" y2="76000"/>
                        <a14:foregroundMark x1="52111" y1="72875" x2="52111" y2="72875"/>
                        <a14:foregroundMark x1="71778" y1="83500" x2="71778" y2="83500"/>
                        <a14:foregroundMark x1="71778" y1="89875" x2="71778" y2="89875"/>
                        <a14:foregroundMark x1="58222" y1="93000" x2="58222" y2="93000"/>
                        <a14:foregroundMark x1="42222" y1="95875" x2="42222" y2="95875"/>
                        <a14:foregroundMark x1="27556" y1="82750" x2="27556" y2="8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681" y="599932"/>
            <a:ext cx="1182421" cy="105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46D80-6080-3C4D-9590-04C4DC12A530}"/>
              </a:ext>
            </a:extLst>
          </p:cNvPr>
          <p:cNvSpPr txBox="1"/>
          <p:nvPr/>
        </p:nvSpPr>
        <p:spPr>
          <a:xfrm>
            <a:off x="5725090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6236C582-92F7-3442-9E46-3DD4B62EA0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92416" y="2318528"/>
            <a:ext cx="1240091" cy="825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CE45EF-7C76-8345-A102-0D6CCB979782}"/>
              </a:ext>
            </a:extLst>
          </p:cNvPr>
          <p:cNvSpPr txBox="1"/>
          <p:nvPr/>
        </p:nvSpPr>
        <p:spPr>
          <a:xfrm>
            <a:off x="5725090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6A5EC-1BBD-F640-98D2-BC82CBBD879B}"/>
              </a:ext>
            </a:extLst>
          </p:cNvPr>
          <p:cNvSpPr txBox="1"/>
          <p:nvPr/>
        </p:nvSpPr>
        <p:spPr>
          <a:xfrm>
            <a:off x="5725090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AB2592E-EBB8-A744-80D6-A53A826E1FE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6400" y1="64907" x2="66400" y2="64907"/>
                        <a14:foregroundMark x1="75600" y1="71852" x2="75600" y2="71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213457" y="3669194"/>
            <a:ext cx="1598008" cy="1725849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31B94C2-9BFB-3F44-A409-1F7739C2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Meta Analysis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19" name="Google Shape;76;p13">
            <a:extLst>
              <a:ext uri="{FF2B5EF4-FFF2-40B4-BE49-F238E27FC236}">
                <a16:creationId xmlns:a16="http://schemas.microsoft.com/office/drawing/2014/main" id="{D642149A-4495-A046-A1DF-A4F0F4BBA561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8777761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pic>
        <p:nvPicPr>
          <p:cNvPr id="3" name="Picture 2" descr="A picture containing object, table, pair, holding&#10;&#10;Description automatically generated">
            <a:extLst>
              <a:ext uri="{FF2B5EF4-FFF2-40B4-BE49-F238E27FC236}">
                <a16:creationId xmlns:a16="http://schemas.microsoft.com/office/drawing/2014/main" id="{8163223F-7276-0747-B334-30822B97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75" b="95875" l="10000" r="90000">
                        <a14:foregroundMark x1="70333" y1="7000" x2="70333" y2="7000"/>
                        <a14:foregroundMark x1="67444" y1="3875" x2="67444" y2="3875"/>
                        <a14:foregroundMark x1="38333" y1="73375" x2="38333" y2="73375"/>
                        <a14:foregroundMark x1="47444" y1="76000" x2="47444" y2="76000"/>
                        <a14:foregroundMark x1="52111" y1="72875" x2="52111" y2="72875"/>
                        <a14:foregroundMark x1="71778" y1="83500" x2="71778" y2="83500"/>
                        <a14:foregroundMark x1="71778" y1="89875" x2="71778" y2="89875"/>
                        <a14:foregroundMark x1="58222" y1="93000" x2="58222" y2="93000"/>
                        <a14:foregroundMark x1="42222" y1="95875" x2="42222" y2="95875"/>
                        <a14:foregroundMark x1="27556" y1="82750" x2="27556" y2="8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681" y="599932"/>
            <a:ext cx="1182421" cy="105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46D80-6080-3C4D-9590-04C4DC12A530}"/>
              </a:ext>
            </a:extLst>
          </p:cNvPr>
          <p:cNvSpPr txBox="1"/>
          <p:nvPr/>
        </p:nvSpPr>
        <p:spPr>
          <a:xfrm>
            <a:off x="5725090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6236C582-92F7-3442-9E46-3DD4B62EA0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92416" y="2318528"/>
            <a:ext cx="1240091" cy="825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CE45EF-7C76-8345-A102-0D6CCB979782}"/>
              </a:ext>
            </a:extLst>
          </p:cNvPr>
          <p:cNvSpPr txBox="1"/>
          <p:nvPr/>
        </p:nvSpPr>
        <p:spPr>
          <a:xfrm>
            <a:off x="5725090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6A5EC-1BBD-F640-98D2-BC82CBBD879B}"/>
              </a:ext>
            </a:extLst>
          </p:cNvPr>
          <p:cNvSpPr txBox="1"/>
          <p:nvPr/>
        </p:nvSpPr>
        <p:spPr>
          <a:xfrm>
            <a:off x="5725090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C1392B-67E8-6543-9DCC-88FC2444D2AA}"/>
              </a:ext>
            </a:extLst>
          </p:cNvPr>
          <p:cNvSpPr txBox="1"/>
          <p:nvPr/>
        </p:nvSpPr>
        <p:spPr>
          <a:xfrm>
            <a:off x="3150346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A0B199-E4AB-C842-8EA2-A56AFDFABE48}"/>
              </a:ext>
            </a:extLst>
          </p:cNvPr>
          <p:cNvSpPr txBox="1"/>
          <p:nvPr/>
        </p:nvSpPr>
        <p:spPr>
          <a:xfrm>
            <a:off x="3150346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AB2592E-EBB8-A744-80D6-A53A826E1FE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6400" y1="64907" x2="66400" y2="64907"/>
                        <a14:foregroundMark x1="75600" y1="71852" x2="75600" y2="71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213457" y="3669194"/>
            <a:ext cx="1598008" cy="1725849"/>
          </a:xfrm>
          <a:prstGeom prst="rect">
            <a:avLst/>
          </a:prstGeom>
        </p:spPr>
      </p:pic>
      <p:pic>
        <p:nvPicPr>
          <p:cNvPr id="10" name="Picture 9" descr="A close up of a camera&#10;&#10;Description automatically generated">
            <a:extLst>
              <a:ext uri="{FF2B5EF4-FFF2-40B4-BE49-F238E27FC236}">
                <a16:creationId xmlns:a16="http://schemas.microsoft.com/office/drawing/2014/main" id="{72DD8DD7-6DBA-5547-B41B-59CBB78E17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27" b="97220" l="10000" r="90000">
                        <a14:foregroundMark x1="62344" y1="6395" x2="33021" y2="10473"/>
                        <a14:foregroundMark x1="34219" y1="4819" x2="34219" y2="4819"/>
                        <a14:foregroundMark x1="31146" y1="5097" x2="31146" y2="5097"/>
                        <a14:foregroundMark x1="25677" y1="88971" x2="25677" y2="88971"/>
                        <a14:foregroundMark x1="38281" y1="97220" x2="38281" y2="97220"/>
                        <a14:foregroundMark x1="24323" y1="10287" x2="24323" y2="10287"/>
                        <a14:foregroundMark x1="27552" y1="6117" x2="27552" y2="6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5946" y="2258295"/>
            <a:ext cx="1683541" cy="945823"/>
          </a:xfrm>
          <a:prstGeom prst="rect">
            <a:avLst/>
          </a:prstGeom>
        </p:spPr>
      </p:pic>
      <p:pic>
        <p:nvPicPr>
          <p:cNvPr id="23" name="Picture 22" descr="A close up of a camera&#10;&#10;Description automatically generated">
            <a:extLst>
              <a:ext uri="{FF2B5EF4-FFF2-40B4-BE49-F238E27FC236}">
                <a16:creationId xmlns:a16="http://schemas.microsoft.com/office/drawing/2014/main" id="{5E303633-426D-7D4D-A65D-5C6B1F9E13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880" r="96360">
                        <a14:foregroundMark x1="94040" y1="39440" x2="96360" y2="50000"/>
                        <a14:foregroundMark x1="7760" y1="30680" x2="3880" y2="39520"/>
                        <a14:foregroundMark x1="3880" y1="39520" x2="3880" y2="479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9618" y="3726941"/>
            <a:ext cx="1418662" cy="1418662"/>
          </a:xfrm>
          <a:prstGeom prst="rect">
            <a:avLst/>
          </a:prstGeom>
        </p:spPr>
      </p:pic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FB1139F7-A791-9C47-BE35-D8805DF81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Meta Analysis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31" name="Google Shape;76;p13">
            <a:extLst>
              <a:ext uri="{FF2B5EF4-FFF2-40B4-BE49-F238E27FC236}">
                <a16:creationId xmlns:a16="http://schemas.microsoft.com/office/drawing/2014/main" id="{587820EB-F669-8547-9120-E386D9131581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26378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pic>
        <p:nvPicPr>
          <p:cNvPr id="3" name="Picture 2" descr="A picture containing object, table, pair, holding&#10;&#10;Description automatically generated">
            <a:extLst>
              <a:ext uri="{FF2B5EF4-FFF2-40B4-BE49-F238E27FC236}">
                <a16:creationId xmlns:a16="http://schemas.microsoft.com/office/drawing/2014/main" id="{8163223F-7276-0747-B334-30822B97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75" b="95875" l="10000" r="90000">
                        <a14:foregroundMark x1="70333" y1="7000" x2="70333" y2="7000"/>
                        <a14:foregroundMark x1="67444" y1="3875" x2="67444" y2="3875"/>
                        <a14:foregroundMark x1="38333" y1="73375" x2="38333" y2="73375"/>
                        <a14:foregroundMark x1="47444" y1="76000" x2="47444" y2="76000"/>
                        <a14:foregroundMark x1="52111" y1="72875" x2="52111" y2="72875"/>
                        <a14:foregroundMark x1="71778" y1="83500" x2="71778" y2="83500"/>
                        <a14:foregroundMark x1="71778" y1="89875" x2="71778" y2="89875"/>
                        <a14:foregroundMark x1="58222" y1="93000" x2="58222" y2="93000"/>
                        <a14:foregroundMark x1="42222" y1="95875" x2="42222" y2="95875"/>
                        <a14:foregroundMark x1="27556" y1="82750" x2="27556" y2="8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681" y="599932"/>
            <a:ext cx="1182421" cy="105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46D80-6080-3C4D-9590-04C4DC12A530}"/>
              </a:ext>
            </a:extLst>
          </p:cNvPr>
          <p:cNvSpPr txBox="1"/>
          <p:nvPr/>
        </p:nvSpPr>
        <p:spPr>
          <a:xfrm>
            <a:off x="5725090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6236C582-92F7-3442-9E46-3DD4B62EA0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92416" y="2318528"/>
            <a:ext cx="1240091" cy="825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CE45EF-7C76-8345-A102-0D6CCB979782}"/>
              </a:ext>
            </a:extLst>
          </p:cNvPr>
          <p:cNvSpPr txBox="1"/>
          <p:nvPr/>
        </p:nvSpPr>
        <p:spPr>
          <a:xfrm>
            <a:off x="5725090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6A5EC-1BBD-F640-98D2-BC82CBBD879B}"/>
              </a:ext>
            </a:extLst>
          </p:cNvPr>
          <p:cNvSpPr txBox="1"/>
          <p:nvPr/>
        </p:nvSpPr>
        <p:spPr>
          <a:xfrm>
            <a:off x="5725090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C1392B-67E8-6543-9DCC-88FC2444D2AA}"/>
              </a:ext>
            </a:extLst>
          </p:cNvPr>
          <p:cNvSpPr txBox="1"/>
          <p:nvPr/>
        </p:nvSpPr>
        <p:spPr>
          <a:xfrm>
            <a:off x="3150346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A0B199-E4AB-C842-8EA2-A56AFDFABE48}"/>
              </a:ext>
            </a:extLst>
          </p:cNvPr>
          <p:cNvSpPr txBox="1"/>
          <p:nvPr/>
        </p:nvSpPr>
        <p:spPr>
          <a:xfrm>
            <a:off x="3150346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409D29-A76E-344A-AEBA-D3879459E5F0}"/>
              </a:ext>
            </a:extLst>
          </p:cNvPr>
          <p:cNvSpPr txBox="1"/>
          <p:nvPr/>
        </p:nvSpPr>
        <p:spPr>
          <a:xfrm>
            <a:off x="3150346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AB2592E-EBB8-A744-80D6-A53A826E1FE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6400" y1="64907" x2="66400" y2="64907"/>
                        <a14:foregroundMark x1="75600" y1="71852" x2="75600" y2="71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213457" y="3669194"/>
            <a:ext cx="1598008" cy="1725849"/>
          </a:xfrm>
          <a:prstGeom prst="rect">
            <a:avLst/>
          </a:prstGeom>
        </p:spPr>
      </p:pic>
      <p:pic>
        <p:nvPicPr>
          <p:cNvPr id="10" name="Picture 9" descr="A close up of a camera&#10;&#10;Description automatically generated">
            <a:extLst>
              <a:ext uri="{FF2B5EF4-FFF2-40B4-BE49-F238E27FC236}">
                <a16:creationId xmlns:a16="http://schemas.microsoft.com/office/drawing/2014/main" id="{72DD8DD7-6DBA-5547-B41B-59CBB78E17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27" b="97220" l="10000" r="90000">
                        <a14:foregroundMark x1="62344" y1="6395" x2="33021" y2="10473"/>
                        <a14:foregroundMark x1="34219" y1="4819" x2="34219" y2="4819"/>
                        <a14:foregroundMark x1="31146" y1="5097" x2="31146" y2="5097"/>
                        <a14:foregroundMark x1="25677" y1="88971" x2="25677" y2="88971"/>
                        <a14:foregroundMark x1="38281" y1="97220" x2="38281" y2="97220"/>
                        <a14:foregroundMark x1="24323" y1="10287" x2="24323" y2="10287"/>
                        <a14:foregroundMark x1="27552" y1="6117" x2="27552" y2="6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5946" y="2258295"/>
            <a:ext cx="1683541" cy="945823"/>
          </a:xfrm>
          <a:prstGeom prst="rect">
            <a:avLst/>
          </a:prstGeom>
        </p:spPr>
      </p:pic>
      <p:pic>
        <p:nvPicPr>
          <p:cNvPr id="23" name="Picture 22" descr="A close up of a camera&#10;&#10;Description automatically generated">
            <a:extLst>
              <a:ext uri="{FF2B5EF4-FFF2-40B4-BE49-F238E27FC236}">
                <a16:creationId xmlns:a16="http://schemas.microsoft.com/office/drawing/2014/main" id="{5E303633-426D-7D4D-A65D-5C6B1F9E13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880" r="96360">
                        <a14:foregroundMark x1="94040" y1="39440" x2="96360" y2="50000"/>
                        <a14:foregroundMark x1="7760" y1="30680" x2="3880" y2="39520"/>
                        <a14:foregroundMark x1="3880" y1="39520" x2="3880" y2="479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9618" y="3726941"/>
            <a:ext cx="1418662" cy="1418662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58466CFB-AE62-224D-9C0C-8F67CB145B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400">
                        <a14:foregroundMark x1="18300" y1="39100" x2="18300" y2="39100"/>
                        <a14:foregroundMark x1="19100" y1="39100" x2="22600" y2="37800"/>
                        <a14:foregroundMark x1="90400" y1="43000" x2="90400" y2="4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4793" y="238198"/>
            <a:ext cx="1725850" cy="17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349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pic>
        <p:nvPicPr>
          <p:cNvPr id="3" name="Picture 2" descr="A picture containing object, table, pair, holding&#10;&#10;Description automatically generated">
            <a:extLst>
              <a:ext uri="{FF2B5EF4-FFF2-40B4-BE49-F238E27FC236}">
                <a16:creationId xmlns:a16="http://schemas.microsoft.com/office/drawing/2014/main" id="{8163223F-7276-0747-B334-30822B97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75" b="95875" l="10000" r="90000">
                        <a14:foregroundMark x1="70333" y1="7000" x2="70333" y2="7000"/>
                        <a14:foregroundMark x1="67444" y1="3875" x2="67444" y2="3875"/>
                        <a14:foregroundMark x1="38333" y1="73375" x2="38333" y2="73375"/>
                        <a14:foregroundMark x1="47444" y1="76000" x2="47444" y2="76000"/>
                        <a14:foregroundMark x1="52111" y1="72875" x2="52111" y2="72875"/>
                        <a14:foregroundMark x1="71778" y1="83500" x2="71778" y2="83500"/>
                        <a14:foregroundMark x1="71778" y1="89875" x2="71778" y2="89875"/>
                        <a14:foregroundMark x1="58222" y1="93000" x2="58222" y2="93000"/>
                        <a14:foregroundMark x1="42222" y1="95875" x2="42222" y2="95875"/>
                        <a14:foregroundMark x1="27556" y1="82750" x2="27556" y2="8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681" y="599932"/>
            <a:ext cx="1182421" cy="105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46D80-6080-3C4D-9590-04C4DC12A530}"/>
              </a:ext>
            </a:extLst>
          </p:cNvPr>
          <p:cNvSpPr txBox="1"/>
          <p:nvPr/>
        </p:nvSpPr>
        <p:spPr>
          <a:xfrm>
            <a:off x="5725090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6236C582-92F7-3442-9E46-3DD4B62EA0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92416" y="2318528"/>
            <a:ext cx="1240091" cy="825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CE45EF-7C76-8345-A102-0D6CCB979782}"/>
              </a:ext>
            </a:extLst>
          </p:cNvPr>
          <p:cNvSpPr txBox="1"/>
          <p:nvPr/>
        </p:nvSpPr>
        <p:spPr>
          <a:xfrm>
            <a:off x="5725090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rgbClr val="9B45D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6A5EC-1BBD-F640-98D2-BC82CBBD879B}"/>
              </a:ext>
            </a:extLst>
          </p:cNvPr>
          <p:cNvSpPr txBox="1"/>
          <p:nvPr/>
        </p:nvSpPr>
        <p:spPr>
          <a:xfrm>
            <a:off x="5725090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C1392B-67E8-6543-9DCC-88FC2444D2AA}"/>
              </a:ext>
            </a:extLst>
          </p:cNvPr>
          <p:cNvSpPr txBox="1"/>
          <p:nvPr/>
        </p:nvSpPr>
        <p:spPr>
          <a:xfrm>
            <a:off x="3150346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A0B199-E4AB-C842-8EA2-A56AFDFABE48}"/>
              </a:ext>
            </a:extLst>
          </p:cNvPr>
          <p:cNvSpPr txBox="1"/>
          <p:nvPr/>
        </p:nvSpPr>
        <p:spPr>
          <a:xfrm>
            <a:off x="3150346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409D29-A76E-344A-AEBA-D3879459E5F0}"/>
              </a:ext>
            </a:extLst>
          </p:cNvPr>
          <p:cNvSpPr txBox="1"/>
          <p:nvPr/>
        </p:nvSpPr>
        <p:spPr>
          <a:xfrm>
            <a:off x="3150346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AB2592E-EBB8-A744-80D6-A53A826E1FE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6400" y1="64907" x2="66400" y2="64907"/>
                        <a14:foregroundMark x1="75600" y1="71852" x2="75600" y2="71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213457" y="3669194"/>
            <a:ext cx="1598008" cy="1725849"/>
          </a:xfrm>
          <a:prstGeom prst="rect">
            <a:avLst/>
          </a:prstGeom>
        </p:spPr>
      </p:pic>
      <p:pic>
        <p:nvPicPr>
          <p:cNvPr id="10" name="Picture 9" descr="A close up of a camera&#10;&#10;Description automatically generated">
            <a:extLst>
              <a:ext uri="{FF2B5EF4-FFF2-40B4-BE49-F238E27FC236}">
                <a16:creationId xmlns:a16="http://schemas.microsoft.com/office/drawing/2014/main" id="{72DD8DD7-6DBA-5547-B41B-59CBB78E17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27" b="97220" l="10000" r="90000">
                        <a14:foregroundMark x1="62344" y1="6395" x2="33021" y2="10473"/>
                        <a14:foregroundMark x1="34219" y1="4819" x2="34219" y2="4819"/>
                        <a14:foregroundMark x1="31146" y1="5097" x2="31146" y2="5097"/>
                        <a14:foregroundMark x1="25677" y1="88971" x2="25677" y2="88971"/>
                        <a14:foregroundMark x1="38281" y1="97220" x2="38281" y2="97220"/>
                        <a14:foregroundMark x1="24323" y1="10287" x2="24323" y2="10287"/>
                        <a14:foregroundMark x1="27552" y1="6117" x2="27552" y2="6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5946" y="2258295"/>
            <a:ext cx="1683541" cy="945823"/>
          </a:xfrm>
          <a:prstGeom prst="rect">
            <a:avLst/>
          </a:prstGeom>
        </p:spPr>
      </p:pic>
      <p:pic>
        <p:nvPicPr>
          <p:cNvPr id="23" name="Picture 22" descr="A close up of a camera&#10;&#10;Description automatically generated">
            <a:extLst>
              <a:ext uri="{FF2B5EF4-FFF2-40B4-BE49-F238E27FC236}">
                <a16:creationId xmlns:a16="http://schemas.microsoft.com/office/drawing/2014/main" id="{5E303633-426D-7D4D-A65D-5C6B1F9E13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880" r="96360">
                        <a14:foregroundMark x1="94040" y1="39440" x2="96360" y2="50000"/>
                        <a14:foregroundMark x1="7760" y1="30680" x2="3880" y2="39520"/>
                        <a14:foregroundMark x1="3880" y1="39520" x2="3880" y2="479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9618" y="3726941"/>
            <a:ext cx="1418662" cy="1418662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58466CFB-AE62-224D-9C0C-8F67CB145B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400">
                        <a14:foregroundMark x1="18300" y1="39100" x2="18300" y2="39100"/>
                        <a14:foregroundMark x1="19100" y1="39100" x2="22600" y2="37800"/>
                        <a14:foregroundMark x1="90400" y1="43000" x2="90400" y2="4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4793" y="238198"/>
            <a:ext cx="1725850" cy="17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283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pic>
        <p:nvPicPr>
          <p:cNvPr id="3" name="Picture 2" descr="A picture containing object, table, pair, holding&#10;&#10;Description automatically generated">
            <a:extLst>
              <a:ext uri="{FF2B5EF4-FFF2-40B4-BE49-F238E27FC236}">
                <a16:creationId xmlns:a16="http://schemas.microsoft.com/office/drawing/2014/main" id="{8163223F-7276-0747-B334-30822B97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75" b="95875" l="10000" r="90000">
                        <a14:foregroundMark x1="70333" y1="7000" x2="70333" y2="7000"/>
                        <a14:foregroundMark x1="67444" y1="3875" x2="67444" y2="3875"/>
                        <a14:foregroundMark x1="38333" y1="73375" x2="38333" y2="73375"/>
                        <a14:foregroundMark x1="47444" y1="76000" x2="47444" y2="76000"/>
                        <a14:foregroundMark x1="52111" y1="72875" x2="52111" y2="72875"/>
                        <a14:foregroundMark x1="71778" y1="83500" x2="71778" y2="83500"/>
                        <a14:foregroundMark x1="71778" y1="89875" x2="71778" y2="89875"/>
                        <a14:foregroundMark x1="58222" y1="93000" x2="58222" y2="93000"/>
                        <a14:foregroundMark x1="42222" y1="95875" x2="42222" y2="95875"/>
                        <a14:foregroundMark x1="27556" y1="82750" x2="27556" y2="8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681" y="599932"/>
            <a:ext cx="1182421" cy="1051041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6236C582-92F7-3442-9E46-3DD4B62EA0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92416" y="2318528"/>
            <a:ext cx="1240091" cy="82535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AB2592E-EBB8-A744-80D6-A53A826E1FE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6400" y1="64907" x2="66400" y2="64907"/>
                        <a14:foregroundMark x1="75600" y1="71852" x2="75600" y2="71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213457" y="3669194"/>
            <a:ext cx="1598008" cy="1725849"/>
          </a:xfrm>
          <a:prstGeom prst="rect">
            <a:avLst/>
          </a:prstGeom>
        </p:spPr>
      </p:pic>
      <p:pic>
        <p:nvPicPr>
          <p:cNvPr id="10" name="Picture 9" descr="A close up of a camera&#10;&#10;Description automatically generated">
            <a:extLst>
              <a:ext uri="{FF2B5EF4-FFF2-40B4-BE49-F238E27FC236}">
                <a16:creationId xmlns:a16="http://schemas.microsoft.com/office/drawing/2014/main" id="{72DD8DD7-6DBA-5547-B41B-59CBB78E17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27" b="97220" l="10000" r="90000">
                        <a14:foregroundMark x1="62344" y1="6395" x2="33021" y2="10473"/>
                        <a14:foregroundMark x1="34219" y1="4819" x2="34219" y2="4819"/>
                        <a14:foregroundMark x1="31146" y1="5097" x2="31146" y2="5097"/>
                        <a14:foregroundMark x1="25677" y1="88971" x2="25677" y2="88971"/>
                        <a14:foregroundMark x1="38281" y1="97220" x2="38281" y2="97220"/>
                        <a14:foregroundMark x1="24323" y1="10287" x2="24323" y2="10287"/>
                        <a14:foregroundMark x1="27552" y1="6117" x2="27552" y2="6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5946" y="2258295"/>
            <a:ext cx="1683541" cy="945823"/>
          </a:xfrm>
          <a:prstGeom prst="rect">
            <a:avLst/>
          </a:prstGeom>
        </p:spPr>
      </p:pic>
      <p:pic>
        <p:nvPicPr>
          <p:cNvPr id="23" name="Picture 22" descr="A close up of a camera&#10;&#10;Description automatically generated">
            <a:extLst>
              <a:ext uri="{FF2B5EF4-FFF2-40B4-BE49-F238E27FC236}">
                <a16:creationId xmlns:a16="http://schemas.microsoft.com/office/drawing/2014/main" id="{5E303633-426D-7D4D-A65D-5C6B1F9E13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880" r="96360">
                        <a14:foregroundMark x1="94040" y1="39440" x2="96360" y2="50000"/>
                        <a14:foregroundMark x1="7760" y1="30680" x2="3880" y2="39520"/>
                        <a14:foregroundMark x1="3880" y1="39520" x2="3880" y2="479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9618" y="3726941"/>
            <a:ext cx="1418662" cy="1418662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58466CFB-AE62-224D-9C0C-8F67CB145B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400">
                        <a14:foregroundMark x1="18300" y1="39100" x2="18300" y2="39100"/>
                        <a14:foregroundMark x1="19100" y1="39100" x2="22600" y2="37800"/>
                        <a14:foregroundMark x1="90400" y1="43000" x2="90400" y2="4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4793" y="238198"/>
            <a:ext cx="1725850" cy="172585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540C2163-3D4E-AB49-9D0A-7D57B8DD4627}"/>
              </a:ext>
            </a:extLst>
          </p:cNvPr>
          <p:cNvSpPr/>
          <p:nvPr/>
        </p:nvSpPr>
        <p:spPr>
          <a:xfrm>
            <a:off x="2653990" y="219562"/>
            <a:ext cx="496356" cy="46087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17F3DD-E002-814C-82E8-AFE3D40D2F70}"/>
              </a:ext>
            </a:extLst>
          </p:cNvPr>
          <p:cNvSpPr txBox="1"/>
          <p:nvPr/>
        </p:nvSpPr>
        <p:spPr>
          <a:xfrm>
            <a:off x="1221781" y="2187029"/>
            <a:ext cx="1107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4DB621-1458-2C40-8759-4C263A324C64}"/>
              </a:ext>
            </a:extLst>
          </p:cNvPr>
          <p:cNvSpPr txBox="1"/>
          <p:nvPr/>
        </p:nvSpPr>
        <p:spPr>
          <a:xfrm>
            <a:off x="5725090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EF1245-900F-594B-A8B5-AB199DB61A69}"/>
              </a:ext>
            </a:extLst>
          </p:cNvPr>
          <p:cNvSpPr txBox="1"/>
          <p:nvPr/>
        </p:nvSpPr>
        <p:spPr>
          <a:xfrm>
            <a:off x="5725090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rgbClr val="9B45D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405C80-BB75-D24B-AC99-61B9713735A1}"/>
              </a:ext>
            </a:extLst>
          </p:cNvPr>
          <p:cNvSpPr txBox="1"/>
          <p:nvPr/>
        </p:nvSpPr>
        <p:spPr>
          <a:xfrm>
            <a:off x="5725090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E63794-D07D-3749-A178-8CAC845A3260}"/>
              </a:ext>
            </a:extLst>
          </p:cNvPr>
          <p:cNvSpPr txBox="1"/>
          <p:nvPr/>
        </p:nvSpPr>
        <p:spPr>
          <a:xfrm>
            <a:off x="3150346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A7C3A2-24CC-F24A-87F7-1B13DBBC8C8E}"/>
              </a:ext>
            </a:extLst>
          </p:cNvPr>
          <p:cNvSpPr txBox="1"/>
          <p:nvPr/>
        </p:nvSpPr>
        <p:spPr>
          <a:xfrm>
            <a:off x="3150346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14B3BA-17AC-DD46-9CF0-FA3A53C0EE1F}"/>
              </a:ext>
            </a:extLst>
          </p:cNvPr>
          <p:cNvSpPr txBox="1"/>
          <p:nvPr/>
        </p:nvSpPr>
        <p:spPr>
          <a:xfrm>
            <a:off x="3150346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</p:spTree>
    <p:extLst>
      <p:ext uri="{BB962C8B-B14F-4D97-AF65-F5344CB8AC3E}">
        <p14:creationId xmlns:p14="http://schemas.microsoft.com/office/powerpoint/2010/main" val="9090617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Dynamics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632212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Meaningful Work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0C6148E7-ACD5-C24C-A161-54C6EE94D687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9645507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pic>
        <p:nvPicPr>
          <p:cNvPr id="11" name="Picture 10" descr="A building with a mountain in the desert&#10;&#10;Description automatically generated">
            <a:extLst>
              <a:ext uri="{FF2B5EF4-FFF2-40B4-BE49-F238E27FC236}">
                <a16:creationId xmlns:a16="http://schemas.microsoft.com/office/drawing/2014/main" id="{84B89D6C-69C4-8743-A813-761B8CD4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263" y="2366542"/>
            <a:ext cx="4104737" cy="2776958"/>
          </a:xfrm>
          <a:prstGeom prst="rect">
            <a:avLst/>
          </a:prstGeom>
        </p:spPr>
      </p:pic>
      <p:pic>
        <p:nvPicPr>
          <p:cNvPr id="17" name="Picture 16" descr="A close up of a desert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89D33FA5-2145-E549-ADD6-0ADFDB1CC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263" y="0"/>
            <a:ext cx="4382051" cy="2464904"/>
          </a:xfrm>
          <a:prstGeom prst="rect">
            <a:avLst/>
          </a:prstGeom>
        </p:spPr>
      </p:pic>
      <p:pic>
        <p:nvPicPr>
          <p:cNvPr id="19" name="Picture 18" descr="A group of people standing outside of a building&#10;&#10;Description automatically generated">
            <a:extLst>
              <a:ext uri="{FF2B5EF4-FFF2-40B4-BE49-F238E27FC236}">
                <a16:creationId xmlns:a16="http://schemas.microsoft.com/office/drawing/2014/main" id="{CDD51EA4-A6AB-BD4A-BAE0-5AEA704E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98285" y="0"/>
            <a:ext cx="77375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563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5925349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9A51700-98EE-EA47-B057-6EB62CF5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67" y="2009988"/>
            <a:ext cx="2512115" cy="25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279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9A51700-98EE-EA47-B057-6EB62CF5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67" y="2009988"/>
            <a:ext cx="2512115" cy="2512115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D1AFB65-D909-FF4C-A7F1-A9E326E51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001" y1="56229" x2="63514" y2="63429"/>
                        <a14:foregroundMark x1="63514" y1="63429" x2="63898" y2="65829"/>
                        <a14:backgroundMark x1="30149" y1="33714" x2="35382" y2="33714"/>
                        <a14:backgroundMark x1="32741" y1="15086" x2="32741" y2="15086"/>
                      </a14:backgroundRemoval>
                    </a14:imgEffect>
                  </a14:imgLayer>
                </a14:imgProps>
              </a:ext>
            </a:extLst>
          </a:blip>
          <a:srcRect l="50000" t="38585" r="20580" b="10564"/>
          <a:stretch/>
        </p:blipFill>
        <p:spPr>
          <a:xfrm>
            <a:off x="4982820" y="2290089"/>
            <a:ext cx="2690191" cy="19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808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3113061" y="2073559"/>
            <a:ext cx="2917878" cy="9963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bg1">
                    <a:lumMod val="95000"/>
                  </a:schemeClr>
                </a:solidFill>
              </a:rPr>
              <a:t>Caveat</a:t>
            </a:r>
            <a:endParaRPr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6386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pic>
        <p:nvPicPr>
          <p:cNvPr id="16" name="Picture 1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66AD852-D041-2B4D-824A-860AF780D7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5114"/>
            <a:ext cx="9356035" cy="5262769"/>
          </a:xfrm>
          <a:prstGeom prst="rect">
            <a:avLst/>
          </a:prstGeom>
        </p:spPr>
      </p:pic>
      <p:pic>
        <p:nvPicPr>
          <p:cNvPr id="11" name="Picture 10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B61E61E4-D807-A14F-9222-B5BBBBD69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816" y="3091335"/>
            <a:ext cx="2722218" cy="2041664"/>
          </a:xfrm>
          <a:prstGeom prst="rect">
            <a:avLst/>
          </a:prstGeom>
        </p:spPr>
      </p:pic>
      <p:pic>
        <p:nvPicPr>
          <p:cNvPr id="9" name="Picture 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0848F8D-CCF4-BF4F-92CA-0B518079B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817" y="-171089"/>
            <a:ext cx="2722217" cy="1531246"/>
          </a:xfrm>
          <a:prstGeom prst="rect">
            <a:avLst/>
          </a:prstGeom>
        </p:spPr>
      </p:pic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7DDDA40-B0AC-5D49-ABAC-C36E455A3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817" y="1375501"/>
            <a:ext cx="2722217" cy="204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014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842C28E-52E6-5B4E-8052-974382FDB7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145114"/>
            <a:ext cx="9356035" cy="5262769"/>
          </a:xfrm>
          <a:prstGeom prst="rect">
            <a:avLst/>
          </a:prstGeom>
        </p:spPr>
      </p:pic>
      <p:sp>
        <p:nvSpPr>
          <p:cNvPr id="14" name="Google Shape;76;p13">
            <a:extLst>
              <a:ext uri="{FF2B5EF4-FFF2-40B4-BE49-F238E27FC236}">
                <a16:creationId xmlns:a16="http://schemas.microsoft.com/office/drawing/2014/main" id="{A64E6DF3-E47C-6A46-846F-30349E7BD2F9}"/>
              </a:ext>
            </a:extLst>
          </p:cNvPr>
          <p:cNvSpPr txBox="1">
            <a:spLocks/>
          </p:cNvSpPr>
          <p:nvPr/>
        </p:nvSpPr>
        <p:spPr>
          <a:xfrm>
            <a:off x="2532440" y="2914650"/>
            <a:ext cx="6852750" cy="44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000" dirty="0" err="1"/>
              <a:t>dishopch@msu.edu</a:t>
            </a:r>
            <a:endParaRPr lang="en-US" sz="6000" dirty="0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129FB5C1-202D-3B48-AAFC-64BA16AF2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333" y1="38556" x2="52000" y2="38667"/>
                        <a14:foregroundMark x1="52000" y1="38667" x2="59778" y2="38111"/>
                        <a14:foregroundMark x1="18889" y1="32778" x2="18000" y2="35333"/>
                        <a14:foregroundMark x1="21667" y1="35111" x2="31556" y2="40000"/>
                        <a14:foregroundMark x1="65889" y1="41889" x2="27222" y2="52111"/>
                        <a14:foregroundMark x1="27222" y1="52111" x2="20556" y2="58667"/>
                        <a14:foregroundMark x1="20556" y1="58667" x2="23333" y2="67778"/>
                        <a14:foregroundMark x1="23333" y1="67778" x2="46444" y2="71111"/>
                        <a14:foregroundMark x1="46778" y1="70889" x2="67000" y2="70000"/>
                        <a14:foregroundMark x1="67000" y1="70000" x2="75444" y2="70000"/>
                        <a14:foregroundMark x1="80667" y1="63667" x2="80444" y2="34444"/>
                        <a14:foregroundMark x1="80444" y1="34444" x2="72222" y2="38889"/>
                        <a14:foregroundMark x1="72222" y1="38889" x2="70556" y2="41111"/>
                        <a14:foregroundMark x1="76667" y1="30444" x2="25333" y2="30889"/>
                        <a14:foregroundMark x1="25333" y1="30889" x2="25222" y2="31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7098" y="2268039"/>
            <a:ext cx="1293221" cy="12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64103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4909</TotalTime>
  <Words>1694</Words>
  <Application>Microsoft Macintosh PowerPoint</Application>
  <PresentationFormat>On-screen Show (16:9)</PresentationFormat>
  <Paragraphs>592</Paragraphs>
  <Slides>96</Slides>
  <Notes>96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0" baseType="lpstr">
      <vt:lpstr>Arial</vt:lpstr>
      <vt:lpstr>Quicksand</vt:lpstr>
      <vt:lpstr>Verdana</vt:lpstr>
      <vt:lpstr>Eleanor template</vt:lpstr>
      <vt:lpstr>What we know</vt:lpstr>
      <vt:lpstr>Agenda</vt:lpstr>
      <vt:lpstr>Agenda</vt:lpstr>
      <vt:lpstr>Agenda</vt:lpstr>
      <vt:lpstr>Agenda</vt:lpstr>
      <vt:lpstr>Caveat</vt:lpstr>
      <vt:lpstr>PowerPoint Presentation</vt:lpstr>
      <vt:lpstr>PowerPoint Presentation</vt:lpstr>
      <vt:lpstr>Meaningful Work</vt:lpstr>
      <vt:lpstr>Meaningful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Caveat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Christopher Dishop</cp:lastModifiedBy>
  <cp:revision>70</cp:revision>
  <dcterms:modified xsi:type="dcterms:W3CDTF">2020-10-15T22:51:37Z</dcterms:modified>
</cp:coreProperties>
</file>